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2"/>
  </p:notesMasterIdLst>
  <p:sldIdLst>
    <p:sldId id="256" r:id="rId2"/>
    <p:sldId id="257" r:id="rId3"/>
    <p:sldId id="258" r:id="rId4"/>
    <p:sldId id="360" r:id="rId5"/>
    <p:sldId id="363" r:id="rId6"/>
    <p:sldId id="259" r:id="rId7"/>
    <p:sldId id="264" r:id="rId8"/>
    <p:sldId id="361" r:id="rId9"/>
    <p:sldId id="260" r:id="rId10"/>
    <p:sldId id="353" r:id="rId11"/>
    <p:sldId id="352" r:id="rId12"/>
    <p:sldId id="354" r:id="rId13"/>
    <p:sldId id="355" r:id="rId14"/>
    <p:sldId id="356" r:id="rId15"/>
    <p:sldId id="357" r:id="rId16"/>
    <p:sldId id="362" r:id="rId17"/>
    <p:sldId id="364" r:id="rId18"/>
    <p:sldId id="365" r:id="rId19"/>
    <p:sldId id="286" r:id="rId20"/>
    <p:sldId id="358" r:id="rId21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Orbitron" panose="020B0604020202020204" charset="0"/>
      <p:regular r:id="rId27"/>
      <p:bold r:id="rId28"/>
    </p:embeddedFont>
    <p:embeddedFont>
      <p:font typeface="Quicksand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EEE8D-DC3C-2C9B-D04C-32C08289E17B}" v="589" dt="2023-11-22T17:55:33.189"/>
    <p1510:client id="{1BA0F0E3-F6C2-E3D9-0D6C-364BADCF67F2}" v="31" dt="2023-11-22T16:29:43.284"/>
    <p1510:client id="{4CAB99B2-4789-4369-8428-C0037D7428FF}" v="111" dt="2023-11-22T19:15:35.799"/>
    <p1510:client id="{5E4AE00A-D837-6EEF-C070-EAC948087109}" v="133" dt="2023-11-22T12:54:19.066"/>
    <p1510:client id="{90081376-A732-9ED3-63F0-1FD0F79AD09C}" v="8" dt="2023-11-23T04:35:24.376"/>
    <p1510:client id="{DDFCDC79-98C7-E63B-0E6E-2ED14F920599}" v="1424" dt="2023-11-22T17:47:50.641"/>
    <p1510:client id="{EEC60591-06BE-13F7-040D-265D1BB9A9E3}" v="28" dt="2023-11-22T17:58:51.412"/>
    <p1510:client id="{F37C7C65-3C07-4B6D-B290-3B60328CC291}" v="1584" dt="2023-11-23T04:37:41.361"/>
    <p1510:client id="{FEB0521E-D9E6-0E33-23F7-14F4208B54D4}" v="97" dt="2023-11-22T18:47:39.449"/>
  </p1510:revLst>
</p1510:revInfo>
</file>

<file path=ppt/tableStyles.xml><?xml version="1.0" encoding="utf-8"?>
<a:tblStyleLst xmlns:a="http://schemas.openxmlformats.org/drawingml/2006/main" def="{8F2B893F-E556-4558-96AD-8B4E2CE288EF}">
  <a:tblStyle styleId="{8F2B893F-E556-4558-96AD-8B4E2CE288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bf68ef17a42c9e9611cbb3c7fef49487a476fedb08229f49f9e278a3c7607f8::" providerId="AD" clId="Web-{1BA0F0E3-F6C2-E3D9-0D6C-364BADCF67F2}"/>
    <pc:docChg chg="addSld modSld">
      <pc:chgData name="Guest User" userId="S::urn:spo:anon#8bf68ef17a42c9e9611cbb3c7fef49487a476fedb08229f49f9e278a3c7607f8::" providerId="AD" clId="Web-{1BA0F0E3-F6C2-E3D9-0D6C-364BADCF67F2}" dt="2023-11-22T16:29:43.284" v="30"/>
      <pc:docMkLst>
        <pc:docMk/>
      </pc:docMkLst>
      <pc:sldChg chg="addSp delSp modSp">
        <pc:chgData name="Guest User" userId="S::urn:spo:anon#8bf68ef17a42c9e9611cbb3c7fef49487a476fedb08229f49f9e278a3c7607f8::" providerId="AD" clId="Web-{1BA0F0E3-F6C2-E3D9-0D6C-364BADCF67F2}" dt="2023-11-22T16:29:26.159" v="28" actId="1076"/>
        <pc:sldMkLst>
          <pc:docMk/>
          <pc:sldMk cId="0" sldId="257"/>
        </pc:sldMkLst>
        <pc:spChg chg="add del">
          <ac:chgData name="Guest User" userId="S::urn:spo:anon#8bf68ef17a42c9e9611cbb3c7fef49487a476fedb08229f49f9e278a3c7607f8::" providerId="AD" clId="Web-{1BA0F0E3-F6C2-E3D9-0D6C-364BADCF67F2}" dt="2023-11-22T16:27:26.499" v="2"/>
          <ac:spMkLst>
            <pc:docMk/>
            <pc:sldMk cId="0" sldId="257"/>
            <ac:spMk id="2" creationId="{0CA3F6A5-AA91-70DD-1128-29760E64E2BF}"/>
          </ac:spMkLst>
        </pc:spChg>
        <pc:spChg chg="add del mod">
          <ac:chgData name="Guest User" userId="S::urn:spo:anon#8bf68ef17a42c9e9611cbb3c7fef49487a476fedb08229f49f9e278a3c7607f8::" providerId="AD" clId="Web-{1BA0F0E3-F6C2-E3D9-0D6C-364BADCF67F2}" dt="2023-11-22T16:27:45.625" v="8"/>
          <ac:spMkLst>
            <pc:docMk/>
            <pc:sldMk cId="0" sldId="257"/>
            <ac:spMk id="3" creationId="{1FE40D6E-6511-0E1E-B438-F3E0E20B5CE0}"/>
          </ac:spMkLst>
        </pc:spChg>
        <pc:spChg chg="add mod">
          <ac:chgData name="Guest User" userId="S::urn:spo:anon#8bf68ef17a42c9e9611cbb3c7fef49487a476fedb08229f49f9e278a3c7607f8::" providerId="AD" clId="Web-{1BA0F0E3-F6C2-E3D9-0D6C-364BADCF67F2}" dt="2023-11-22T16:29:26.159" v="28" actId="1076"/>
          <ac:spMkLst>
            <pc:docMk/>
            <pc:sldMk cId="0" sldId="257"/>
            <ac:spMk id="4" creationId="{84A95567-EB46-ACD4-FF36-8426AFF86360}"/>
          </ac:spMkLst>
        </pc:spChg>
      </pc:sldChg>
      <pc:sldChg chg="addSp">
        <pc:chgData name="Guest User" userId="S::urn:spo:anon#8bf68ef17a42c9e9611cbb3c7fef49487a476fedb08229f49f9e278a3c7607f8::" providerId="AD" clId="Web-{1BA0F0E3-F6C2-E3D9-0D6C-364BADCF67F2}" dt="2023-11-22T16:29:32.175" v="29"/>
        <pc:sldMkLst>
          <pc:docMk/>
          <pc:sldMk cId="0" sldId="259"/>
        </pc:sldMkLst>
        <pc:spChg chg="add">
          <ac:chgData name="Guest User" userId="S::urn:spo:anon#8bf68ef17a42c9e9611cbb3c7fef49487a476fedb08229f49f9e278a3c7607f8::" providerId="AD" clId="Web-{1BA0F0E3-F6C2-E3D9-0D6C-364BADCF67F2}" dt="2023-11-22T16:29:32.175" v="29"/>
          <ac:spMkLst>
            <pc:docMk/>
            <pc:sldMk cId="0" sldId="259"/>
            <ac:spMk id="9" creationId="{8FE7ACF9-ACE5-812F-4F5D-FE9F8DD5D1E6}"/>
          </ac:spMkLst>
        </pc:spChg>
      </pc:sldChg>
      <pc:sldChg chg="addSp">
        <pc:chgData name="Guest User" userId="S::urn:spo:anon#8bf68ef17a42c9e9611cbb3c7fef49487a476fedb08229f49f9e278a3c7607f8::" providerId="AD" clId="Web-{1BA0F0E3-F6C2-E3D9-0D6C-364BADCF67F2}" dt="2023-11-22T16:29:43.284" v="30"/>
        <pc:sldMkLst>
          <pc:docMk/>
          <pc:sldMk cId="0" sldId="264"/>
        </pc:sldMkLst>
        <pc:spChg chg="add">
          <ac:chgData name="Guest User" userId="S::urn:spo:anon#8bf68ef17a42c9e9611cbb3c7fef49487a476fedb08229f49f9e278a3c7607f8::" providerId="AD" clId="Web-{1BA0F0E3-F6C2-E3D9-0D6C-364BADCF67F2}" dt="2023-11-22T16:29:43.284" v="30"/>
          <ac:spMkLst>
            <pc:docMk/>
            <pc:sldMk cId="0" sldId="264"/>
            <ac:spMk id="4" creationId="{439DED49-53CA-B38A-E507-5695C6E0E8F9}"/>
          </ac:spMkLst>
        </pc:spChg>
      </pc:sldChg>
      <pc:sldChg chg="new">
        <pc:chgData name="Guest User" userId="S::urn:spo:anon#8bf68ef17a42c9e9611cbb3c7fef49487a476fedb08229f49f9e278a3c7607f8::" providerId="AD" clId="Web-{1BA0F0E3-F6C2-E3D9-0D6C-364BADCF67F2}" dt="2023-11-22T16:26:16.310" v="0"/>
        <pc:sldMkLst>
          <pc:docMk/>
          <pc:sldMk cId="2558135009" sldId="359"/>
        </pc:sldMkLst>
      </pc:sldChg>
    </pc:docChg>
  </pc:docChgLst>
  <pc:docChgLst>
    <pc:chgData name="alxchn@connect.hku.hk" userId="2eaeb343-e34a-4d10-8969-25cdea7200ef" providerId="ADAL" clId="{F37C7C65-3C07-4B6D-B290-3B60328CC291}"/>
    <pc:docChg chg="undo redo custSel addSld delSld modSld sldOrd">
      <pc:chgData name="alxchn@connect.hku.hk" userId="2eaeb343-e34a-4d10-8969-25cdea7200ef" providerId="ADAL" clId="{F37C7C65-3C07-4B6D-B290-3B60328CC291}" dt="2023-11-23T04:37:41.365" v="1586"/>
      <pc:docMkLst>
        <pc:docMk/>
      </pc:docMkLst>
      <pc:sldChg chg="modSp mod">
        <pc:chgData name="alxchn@connect.hku.hk" userId="2eaeb343-e34a-4d10-8969-25cdea7200ef" providerId="ADAL" clId="{F37C7C65-3C07-4B6D-B290-3B60328CC291}" dt="2023-11-22T18:31:06.292" v="1442" actId="1035"/>
        <pc:sldMkLst>
          <pc:docMk/>
          <pc:sldMk cId="0" sldId="256"/>
        </pc:sldMkLst>
        <pc:spChg chg="mod">
          <ac:chgData name="alxchn@connect.hku.hk" userId="2eaeb343-e34a-4d10-8969-25cdea7200ef" providerId="ADAL" clId="{F37C7C65-3C07-4B6D-B290-3B60328CC291}" dt="2023-11-22T18:31:06.292" v="1442" actId="1035"/>
          <ac:spMkLst>
            <pc:docMk/>
            <pc:sldMk cId="0" sldId="256"/>
            <ac:spMk id="1203" creationId="{00000000-0000-0000-0000-000000000000}"/>
          </ac:spMkLst>
        </pc:spChg>
        <pc:spChg chg="mod">
          <ac:chgData name="alxchn@connect.hku.hk" userId="2eaeb343-e34a-4d10-8969-25cdea7200ef" providerId="ADAL" clId="{F37C7C65-3C07-4B6D-B290-3B60328CC291}" dt="2023-11-22T18:31:06.292" v="1442" actId="1035"/>
          <ac:spMkLst>
            <pc:docMk/>
            <pc:sldMk cId="0" sldId="256"/>
            <ac:spMk id="1204" creationId="{00000000-0000-0000-0000-000000000000}"/>
          </ac:spMkLst>
        </pc:spChg>
        <pc:spChg chg="mod">
          <ac:chgData name="alxchn@connect.hku.hk" userId="2eaeb343-e34a-4d10-8969-25cdea7200ef" providerId="ADAL" clId="{F37C7C65-3C07-4B6D-B290-3B60328CC291}" dt="2023-11-22T18:31:06.292" v="1442" actId="1035"/>
          <ac:spMkLst>
            <pc:docMk/>
            <pc:sldMk cId="0" sldId="256"/>
            <ac:spMk id="1205" creationId="{00000000-0000-0000-0000-000000000000}"/>
          </ac:spMkLst>
        </pc:spChg>
        <pc:spChg chg="mod">
          <ac:chgData name="alxchn@connect.hku.hk" userId="2eaeb343-e34a-4d10-8969-25cdea7200ef" providerId="ADAL" clId="{F37C7C65-3C07-4B6D-B290-3B60328CC291}" dt="2023-11-22T18:31:06.292" v="1442" actId="1035"/>
          <ac:spMkLst>
            <pc:docMk/>
            <pc:sldMk cId="0" sldId="256"/>
            <ac:spMk id="1289" creationId="{00000000-0000-0000-0000-000000000000}"/>
          </ac:spMkLst>
        </pc:spChg>
        <pc:picChg chg="mod">
          <ac:chgData name="alxchn@connect.hku.hk" userId="2eaeb343-e34a-4d10-8969-25cdea7200ef" providerId="ADAL" clId="{F37C7C65-3C07-4B6D-B290-3B60328CC291}" dt="2023-11-22T18:31:06.292" v="1442" actId="1035"/>
          <ac:picMkLst>
            <pc:docMk/>
            <pc:sldMk cId="0" sldId="256"/>
            <ac:picMk id="1288" creationId="{00000000-0000-0000-0000-000000000000}"/>
          </ac:picMkLst>
        </pc:picChg>
      </pc:sldChg>
      <pc:sldChg chg="modSp mod">
        <pc:chgData name="alxchn@connect.hku.hk" userId="2eaeb343-e34a-4d10-8969-25cdea7200ef" providerId="ADAL" clId="{F37C7C65-3C07-4B6D-B290-3B60328CC291}" dt="2023-11-22T18:32:40.037" v="1471" actId="20577"/>
        <pc:sldMkLst>
          <pc:docMk/>
          <pc:sldMk cId="0" sldId="258"/>
        </pc:sldMkLst>
        <pc:spChg chg="mod">
          <ac:chgData name="alxchn@connect.hku.hk" userId="2eaeb343-e34a-4d10-8969-25cdea7200ef" providerId="ADAL" clId="{F37C7C65-3C07-4B6D-B290-3B60328CC291}" dt="2023-11-22T18:32:40.037" v="1471" actId="20577"/>
          <ac:spMkLst>
            <pc:docMk/>
            <pc:sldMk cId="0" sldId="258"/>
            <ac:spMk id="11" creationId="{1E59D2F0-2286-A247-9D01-D593E2FF4138}"/>
          </ac:spMkLst>
        </pc:spChg>
        <pc:spChg chg="mod">
          <ac:chgData name="alxchn@connect.hku.hk" userId="2eaeb343-e34a-4d10-8969-25cdea7200ef" providerId="ADAL" clId="{F37C7C65-3C07-4B6D-B290-3B60328CC291}" dt="2023-11-22T18:26:06.875" v="1355" actId="1076"/>
          <ac:spMkLst>
            <pc:docMk/>
            <pc:sldMk cId="0" sldId="258"/>
            <ac:spMk id="13" creationId="{1A2DE4F1-708E-96A0-1A2C-071C03F06352}"/>
          </ac:spMkLst>
        </pc:spChg>
        <pc:spChg chg="mod">
          <ac:chgData name="alxchn@connect.hku.hk" userId="2eaeb343-e34a-4d10-8969-25cdea7200ef" providerId="ADAL" clId="{F37C7C65-3C07-4B6D-B290-3B60328CC291}" dt="2023-11-22T18:25:53.097" v="1354" actId="14100"/>
          <ac:spMkLst>
            <pc:docMk/>
            <pc:sldMk cId="0" sldId="258"/>
            <ac:spMk id="1317" creationId="{00000000-0000-0000-0000-000000000000}"/>
          </ac:spMkLst>
        </pc:spChg>
        <pc:spChg chg="mod">
          <ac:chgData name="alxchn@connect.hku.hk" userId="2eaeb343-e34a-4d10-8969-25cdea7200ef" providerId="ADAL" clId="{F37C7C65-3C07-4B6D-B290-3B60328CC291}" dt="2023-11-22T18:32:31.832" v="1456" actId="1076"/>
          <ac:spMkLst>
            <pc:docMk/>
            <pc:sldMk cId="0" sldId="258"/>
            <ac:spMk id="1318" creationId="{00000000-0000-0000-0000-000000000000}"/>
          </ac:spMkLst>
        </pc:spChg>
        <pc:spChg chg="mod">
          <ac:chgData name="alxchn@connect.hku.hk" userId="2eaeb343-e34a-4d10-8969-25cdea7200ef" providerId="ADAL" clId="{F37C7C65-3C07-4B6D-B290-3B60328CC291}" dt="2023-11-22T18:26:09.992" v="1356" actId="1076"/>
          <ac:spMkLst>
            <pc:docMk/>
            <pc:sldMk cId="0" sldId="258"/>
            <ac:spMk id="1319" creationId="{00000000-0000-0000-0000-000000000000}"/>
          </ac:spMkLst>
        </pc:spChg>
        <pc:spChg chg="mod">
          <ac:chgData name="alxchn@connect.hku.hk" userId="2eaeb343-e34a-4d10-8969-25cdea7200ef" providerId="ADAL" clId="{F37C7C65-3C07-4B6D-B290-3B60328CC291}" dt="2023-11-22T17:51:29.595" v="126"/>
          <ac:spMkLst>
            <pc:docMk/>
            <pc:sldMk cId="0" sldId="258"/>
            <ac:spMk id="1321" creationId="{00000000-0000-0000-0000-000000000000}"/>
          </ac:spMkLst>
        </pc:spChg>
        <pc:picChg chg="mod">
          <ac:chgData name="alxchn@connect.hku.hk" userId="2eaeb343-e34a-4d10-8969-25cdea7200ef" providerId="ADAL" clId="{F37C7C65-3C07-4B6D-B290-3B60328CC291}" dt="2023-11-22T17:48:48.739" v="0" actId="14100"/>
          <ac:picMkLst>
            <pc:docMk/>
            <pc:sldMk cId="0" sldId="258"/>
            <ac:picMk id="8" creationId="{01D7C66F-81C2-3ABE-4A98-0FA3FA25A93C}"/>
          </ac:picMkLst>
        </pc:picChg>
      </pc:sldChg>
      <pc:sldChg chg="modSp mod">
        <pc:chgData name="alxchn@connect.hku.hk" userId="2eaeb343-e34a-4d10-8969-25cdea7200ef" providerId="ADAL" clId="{F37C7C65-3C07-4B6D-B290-3B60328CC291}" dt="2023-11-22T18:48:21.767" v="1545" actId="732"/>
        <pc:sldMkLst>
          <pc:docMk/>
          <pc:sldMk cId="0" sldId="260"/>
        </pc:sldMkLst>
        <pc:spChg chg="mod">
          <ac:chgData name="alxchn@connect.hku.hk" userId="2eaeb343-e34a-4d10-8969-25cdea7200ef" providerId="ADAL" clId="{F37C7C65-3C07-4B6D-B290-3B60328CC291}" dt="2023-11-22T18:27:39.748" v="1397" actId="20577"/>
          <ac:spMkLst>
            <pc:docMk/>
            <pc:sldMk cId="0" sldId="260"/>
            <ac:spMk id="11" creationId="{3DD31E75-9375-38BA-21E4-FD43507F8A5D}"/>
          </ac:spMkLst>
        </pc:spChg>
        <pc:picChg chg="mod modCrop">
          <ac:chgData name="alxchn@connect.hku.hk" userId="2eaeb343-e34a-4d10-8969-25cdea7200ef" providerId="ADAL" clId="{F37C7C65-3C07-4B6D-B290-3B60328CC291}" dt="2023-11-22T18:48:21.767" v="1545" actId="732"/>
          <ac:picMkLst>
            <pc:docMk/>
            <pc:sldMk cId="0" sldId="260"/>
            <ac:picMk id="4" creationId="{FEE8CA8F-B9ED-005E-63CE-7B6C6D823DA6}"/>
          </ac:picMkLst>
        </pc:picChg>
      </pc:sldChg>
      <pc:sldChg chg="addSp delSp modSp mod ord">
        <pc:chgData name="alxchn@connect.hku.hk" userId="2eaeb343-e34a-4d10-8969-25cdea7200ef" providerId="ADAL" clId="{F37C7C65-3C07-4B6D-B290-3B60328CC291}" dt="2023-11-22T18:23:27.126" v="1289" actId="21"/>
        <pc:sldMkLst>
          <pc:docMk/>
          <pc:sldMk cId="4065023681" sldId="286"/>
        </pc:sldMkLst>
        <pc:spChg chg="add del">
          <ac:chgData name="alxchn@connect.hku.hk" userId="2eaeb343-e34a-4d10-8969-25cdea7200ef" providerId="ADAL" clId="{F37C7C65-3C07-4B6D-B290-3B60328CC291}" dt="2023-11-22T18:23:27.126" v="1289" actId="21"/>
          <ac:spMkLst>
            <pc:docMk/>
            <pc:sldMk cId="4065023681" sldId="286"/>
            <ac:spMk id="3" creationId="{DD1D8954-EA76-F23A-8384-688E51C57849}"/>
          </ac:spMkLst>
        </pc:spChg>
        <pc:spChg chg="add del">
          <ac:chgData name="alxchn@connect.hku.hk" userId="2eaeb343-e34a-4d10-8969-25cdea7200ef" providerId="ADAL" clId="{F37C7C65-3C07-4B6D-B290-3B60328CC291}" dt="2023-11-22T18:23:27.126" v="1289" actId="21"/>
          <ac:spMkLst>
            <pc:docMk/>
            <pc:sldMk cId="4065023681" sldId="286"/>
            <ac:spMk id="6" creationId="{83455E52-C9CC-9269-C6B4-F27470E9E85C}"/>
          </ac:spMkLst>
        </pc:spChg>
        <pc:spChg chg="add del">
          <ac:chgData name="alxchn@connect.hku.hk" userId="2eaeb343-e34a-4d10-8969-25cdea7200ef" providerId="ADAL" clId="{F37C7C65-3C07-4B6D-B290-3B60328CC291}" dt="2023-11-22T18:23:27.126" v="1289" actId="21"/>
          <ac:spMkLst>
            <pc:docMk/>
            <pc:sldMk cId="4065023681" sldId="286"/>
            <ac:spMk id="10" creationId="{1F5F03F4-1A05-CE9F-9B2F-92634F391D18}"/>
          </ac:spMkLst>
        </pc:spChg>
        <pc:spChg chg="add del">
          <ac:chgData name="alxchn@connect.hku.hk" userId="2eaeb343-e34a-4d10-8969-25cdea7200ef" providerId="ADAL" clId="{F37C7C65-3C07-4B6D-B290-3B60328CC291}" dt="2023-11-22T18:23:27.126" v="1289" actId="21"/>
          <ac:spMkLst>
            <pc:docMk/>
            <pc:sldMk cId="4065023681" sldId="286"/>
            <ac:spMk id="11" creationId="{6DF7DC50-D4A8-2DA8-03C3-18F3EACBE1D5}"/>
          </ac:spMkLst>
        </pc:spChg>
        <pc:grpChg chg="mod">
          <ac:chgData name="alxchn@connect.hku.hk" userId="2eaeb343-e34a-4d10-8969-25cdea7200ef" providerId="ADAL" clId="{F37C7C65-3C07-4B6D-B290-3B60328CC291}" dt="2023-11-22T18:23:23.741" v="1287" actId="1076"/>
          <ac:grpSpMkLst>
            <pc:docMk/>
            <pc:sldMk cId="4065023681" sldId="286"/>
            <ac:grpSpMk id="2484" creationId="{00000000-0000-0000-0000-000000000000}"/>
          </ac:grpSpMkLst>
        </pc:grpChg>
      </pc:sldChg>
      <pc:sldChg chg="addSp delSp modSp mod">
        <pc:chgData name="alxchn@connect.hku.hk" userId="2eaeb343-e34a-4d10-8969-25cdea7200ef" providerId="ADAL" clId="{F37C7C65-3C07-4B6D-B290-3B60328CC291}" dt="2023-11-22T18:53:18.146" v="1584"/>
        <pc:sldMkLst>
          <pc:docMk/>
          <pc:sldMk cId="3049596656" sldId="352"/>
        </pc:sldMkLst>
        <pc:spChg chg="add del mod">
          <ac:chgData name="alxchn@connect.hku.hk" userId="2eaeb343-e34a-4d10-8969-25cdea7200ef" providerId="ADAL" clId="{F37C7C65-3C07-4B6D-B290-3B60328CC291}" dt="2023-11-22T18:53:17.938" v="1583" actId="478"/>
          <ac:spMkLst>
            <pc:docMk/>
            <pc:sldMk cId="3049596656" sldId="352"/>
            <ac:spMk id="2" creationId="{A615A52E-B7C3-6138-B6D0-C65FAA5BFC23}"/>
          </ac:spMkLst>
        </pc:spChg>
        <pc:spChg chg="add mod">
          <ac:chgData name="alxchn@connect.hku.hk" userId="2eaeb343-e34a-4d10-8969-25cdea7200ef" providerId="ADAL" clId="{F37C7C65-3C07-4B6D-B290-3B60328CC291}" dt="2023-11-22T18:53:18.146" v="1584"/>
          <ac:spMkLst>
            <pc:docMk/>
            <pc:sldMk cId="3049596656" sldId="352"/>
            <ac:spMk id="3" creationId="{63A16730-904F-5A32-00A3-DA8CAAD6FB53}"/>
          </ac:spMkLst>
        </pc:spChg>
        <pc:spChg chg="mod">
          <ac:chgData name="alxchn@connect.hku.hk" userId="2eaeb343-e34a-4d10-8969-25cdea7200ef" providerId="ADAL" clId="{F37C7C65-3C07-4B6D-B290-3B60328CC291}" dt="2023-11-22T18:09:43.570" v="660" actId="20577"/>
          <ac:spMkLst>
            <pc:docMk/>
            <pc:sldMk cId="3049596656" sldId="352"/>
            <ac:spMk id="10" creationId="{5D0676E0-6556-13E2-5737-2FC3423DC3CA}"/>
          </ac:spMkLst>
        </pc:spChg>
        <pc:spChg chg="mod">
          <ac:chgData name="alxchn@connect.hku.hk" userId="2eaeb343-e34a-4d10-8969-25cdea7200ef" providerId="ADAL" clId="{F37C7C65-3C07-4B6D-B290-3B60328CC291}" dt="2023-11-22T18:04:13.449" v="465" actId="255"/>
          <ac:spMkLst>
            <pc:docMk/>
            <pc:sldMk cId="3049596656" sldId="352"/>
            <ac:spMk id="1397" creationId="{00000000-0000-0000-0000-000000000000}"/>
          </ac:spMkLst>
        </pc:spChg>
        <pc:picChg chg="mod modCrop">
          <ac:chgData name="alxchn@connect.hku.hk" userId="2eaeb343-e34a-4d10-8969-25cdea7200ef" providerId="ADAL" clId="{F37C7C65-3C07-4B6D-B290-3B60328CC291}" dt="2023-11-22T18:51:48.633" v="1561" actId="732"/>
          <ac:picMkLst>
            <pc:docMk/>
            <pc:sldMk cId="3049596656" sldId="352"/>
            <ac:picMk id="5" creationId="{B32A99BB-6F2E-0C13-6923-3C4B4FFEB514}"/>
          </ac:picMkLst>
        </pc:picChg>
      </pc:sldChg>
      <pc:sldChg chg="modSp mod">
        <pc:chgData name="alxchn@connect.hku.hk" userId="2eaeb343-e34a-4d10-8969-25cdea7200ef" providerId="ADAL" clId="{F37C7C65-3C07-4B6D-B290-3B60328CC291}" dt="2023-11-22T18:48:44.351" v="1546" actId="732"/>
        <pc:sldMkLst>
          <pc:docMk/>
          <pc:sldMk cId="2650128777" sldId="353"/>
        </pc:sldMkLst>
        <pc:spChg chg="mod">
          <ac:chgData name="alxchn@connect.hku.hk" userId="2eaeb343-e34a-4d10-8969-25cdea7200ef" providerId="ADAL" clId="{F37C7C65-3C07-4B6D-B290-3B60328CC291}" dt="2023-11-22T18:08:09.016" v="620" actId="12"/>
          <ac:spMkLst>
            <pc:docMk/>
            <pc:sldMk cId="2650128777" sldId="353"/>
            <ac:spMk id="10" creationId="{76033740-E022-ADDE-45BA-62DA42EEB783}"/>
          </ac:spMkLst>
        </pc:spChg>
        <pc:spChg chg="mod">
          <ac:chgData name="alxchn@connect.hku.hk" userId="2eaeb343-e34a-4d10-8969-25cdea7200ef" providerId="ADAL" clId="{F37C7C65-3C07-4B6D-B290-3B60328CC291}" dt="2023-11-22T18:00:57.751" v="305" actId="20577"/>
          <ac:spMkLst>
            <pc:docMk/>
            <pc:sldMk cId="2650128777" sldId="353"/>
            <ac:spMk id="16" creationId="{2CE1F837-70A4-5E1B-A04A-A29BBB16398D}"/>
          </ac:spMkLst>
        </pc:spChg>
        <pc:picChg chg="mod modCrop">
          <ac:chgData name="alxchn@connect.hku.hk" userId="2eaeb343-e34a-4d10-8969-25cdea7200ef" providerId="ADAL" clId="{F37C7C65-3C07-4B6D-B290-3B60328CC291}" dt="2023-11-22T18:48:44.351" v="1546" actId="732"/>
          <ac:picMkLst>
            <pc:docMk/>
            <pc:sldMk cId="2650128777" sldId="353"/>
            <ac:picMk id="5" creationId="{2844CCB4-B849-3BA9-FA65-7E82FB858DCA}"/>
          </ac:picMkLst>
        </pc:picChg>
      </pc:sldChg>
      <pc:sldChg chg="addSp delSp modSp mod">
        <pc:chgData name="alxchn@connect.hku.hk" userId="2eaeb343-e34a-4d10-8969-25cdea7200ef" providerId="ADAL" clId="{F37C7C65-3C07-4B6D-B290-3B60328CC291}" dt="2023-11-22T18:53:04.133" v="1579" actId="20577"/>
        <pc:sldMkLst>
          <pc:docMk/>
          <pc:sldMk cId="4039234289" sldId="354"/>
        </pc:sldMkLst>
        <pc:spChg chg="add mod">
          <ac:chgData name="alxchn@connect.hku.hk" userId="2eaeb343-e34a-4d10-8969-25cdea7200ef" providerId="ADAL" clId="{F37C7C65-3C07-4B6D-B290-3B60328CC291}" dt="2023-11-22T18:53:04.133" v="1579" actId="20577"/>
          <ac:spMkLst>
            <pc:docMk/>
            <pc:sldMk cId="4039234289" sldId="354"/>
            <ac:spMk id="2" creationId="{F3A2E5DC-B6BC-C149-9716-3117FCD3ECF8}"/>
          </ac:spMkLst>
        </pc:spChg>
        <pc:spChg chg="add del mod">
          <ac:chgData name="alxchn@connect.hku.hk" userId="2eaeb343-e34a-4d10-8969-25cdea7200ef" providerId="ADAL" clId="{F37C7C65-3C07-4B6D-B290-3B60328CC291}" dt="2023-11-22T18:01:29.196" v="310"/>
          <ac:spMkLst>
            <pc:docMk/>
            <pc:sldMk cId="4039234289" sldId="354"/>
            <ac:spMk id="3" creationId="{36143C10-0497-9983-D171-2D6B1BBAB8B8}"/>
          </ac:spMkLst>
        </pc:spChg>
        <pc:spChg chg="add mod">
          <ac:chgData name="alxchn@connect.hku.hk" userId="2eaeb343-e34a-4d10-8969-25cdea7200ef" providerId="ADAL" clId="{F37C7C65-3C07-4B6D-B290-3B60328CC291}" dt="2023-11-22T18:28:29.682" v="1426" actId="113"/>
          <ac:spMkLst>
            <pc:docMk/>
            <pc:sldMk cId="4039234289" sldId="354"/>
            <ac:spMk id="5" creationId="{CBB6B4C5-3610-B792-DEC7-E2B086E87832}"/>
          </ac:spMkLst>
        </pc:spChg>
        <pc:spChg chg="add mod">
          <ac:chgData name="alxchn@connect.hku.hk" userId="2eaeb343-e34a-4d10-8969-25cdea7200ef" providerId="ADAL" clId="{F37C7C65-3C07-4B6D-B290-3B60328CC291}" dt="2023-11-22T18:10:56.559" v="721" actId="207"/>
          <ac:spMkLst>
            <pc:docMk/>
            <pc:sldMk cId="4039234289" sldId="354"/>
            <ac:spMk id="7" creationId="{8EB64D38-06B3-789D-3DC9-BDB945AC23F7}"/>
          </ac:spMkLst>
        </pc:spChg>
        <pc:spChg chg="add mod">
          <ac:chgData name="alxchn@connect.hku.hk" userId="2eaeb343-e34a-4d10-8969-25cdea7200ef" providerId="ADAL" clId="{F37C7C65-3C07-4B6D-B290-3B60328CC291}" dt="2023-11-22T18:01:43.660" v="313"/>
          <ac:spMkLst>
            <pc:docMk/>
            <pc:sldMk cId="4039234289" sldId="354"/>
            <ac:spMk id="9" creationId="{A93C1977-E0C4-FCAE-7435-38664DA7F21F}"/>
          </ac:spMkLst>
        </pc:spChg>
        <pc:spChg chg="del">
          <ac:chgData name="alxchn@connect.hku.hk" userId="2eaeb343-e34a-4d10-8969-25cdea7200ef" providerId="ADAL" clId="{F37C7C65-3C07-4B6D-B290-3B60328CC291}" dt="2023-11-22T18:01:30.622" v="311" actId="478"/>
          <ac:spMkLst>
            <pc:docMk/>
            <pc:sldMk cId="4039234289" sldId="354"/>
            <ac:spMk id="1397" creationId="{00000000-0000-0000-0000-000000000000}"/>
          </ac:spMkLst>
        </pc:spChg>
        <pc:picChg chg="mod modCrop">
          <ac:chgData name="alxchn@connect.hku.hk" userId="2eaeb343-e34a-4d10-8969-25cdea7200ef" providerId="ADAL" clId="{F37C7C65-3C07-4B6D-B290-3B60328CC291}" dt="2023-11-22T18:51:37.757" v="1559" actId="732"/>
          <ac:picMkLst>
            <pc:docMk/>
            <pc:sldMk cId="4039234289" sldId="354"/>
            <ac:picMk id="3" creationId="{D870B709-F9D1-F6BB-D536-EA3189DC17AC}"/>
          </ac:picMkLst>
        </pc:picChg>
      </pc:sldChg>
      <pc:sldChg chg="addSp modSp mod">
        <pc:chgData name="alxchn@connect.hku.hk" userId="2eaeb343-e34a-4d10-8969-25cdea7200ef" providerId="ADAL" clId="{F37C7C65-3C07-4B6D-B290-3B60328CC291}" dt="2023-11-22T18:53:09.565" v="1580"/>
        <pc:sldMkLst>
          <pc:docMk/>
          <pc:sldMk cId="597706887" sldId="355"/>
        </pc:sldMkLst>
        <pc:spChg chg="add mod">
          <ac:chgData name="alxchn@connect.hku.hk" userId="2eaeb343-e34a-4d10-8969-25cdea7200ef" providerId="ADAL" clId="{F37C7C65-3C07-4B6D-B290-3B60328CC291}" dt="2023-11-22T18:17:06.981" v="889" actId="113"/>
          <ac:spMkLst>
            <pc:docMk/>
            <pc:sldMk cId="597706887" sldId="355"/>
            <ac:spMk id="2" creationId="{07C3CB72-FE29-626E-B1DB-4D0AECA15E92}"/>
          </ac:spMkLst>
        </pc:spChg>
        <pc:spChg chg="add mod">
          <ac:chgData name="alxchn@connect.hku.hk" userId="2eaeb343-e34a-4d10-8969-25cdea7200ef" providerId="ADAL" clId="{F37C7C65-3C07-4B6D-B290-3B60328CC291}" dt="2023-11-22T18:53:09.565" v="1580"/>
          <ac:spMkLst>
            <pc:docMk/>
            <pc:sldMk cId="597706887" sldId="355"/>
            <ac:spMk id="3" creationId="{F00D910A-5D50-E0F7-372E-BBED04B72105}"/>
          </ac:spMkLst>
        </pc:spChg>
        <pc:spChg chg="add mod">
          <ac:chgData name="alxchn@connect.hku.hk" userId="2eaeb343-e34a-4d10-8969-25cdea7200ef" providerId="ADAL" clId="{F37C7C65-3C07-4B6D-B290-3B60328CC291}" dt="2023-11-22T18:10:05.304" v="668" actId="20577"/>
          <ac:spMkLst>
            <pc:docMk/>
            <pc:sldMk cId="597706887" sldId="355"/>
            <ac:spMk id="5" creationId="{B810B55A-FC2F-AA5E-B7C4-A235E38F80AF}"/>
          </ac:spMkLst>
        </pc:spChg>
        <pc:spChg chg="add mod">
          <ac:chgData name="alxchn@connect.hku.hk" userId="2eaeb343-e34a-4d10-8969-25cdea7200ef" providerId="ADAL" clId="{F37C7C65-3C07-4B6D-B290-3B60328CC291}" dt="2023-11-22T18:06:43.640" v="572"/>
          <ac:spMkLst>
            <pc:docMk/>
            <pc:sldMk cId="597706887" sldId="355"/>
            <ac:spMk id="7" creationId="{0542079C-B9D5-9A2B-C2B9-E945367F3B83}"/>
          </ac:spMkLst>
        </pc:spChg>
        <pc:spChg chg="mod">
          <ac:chgData name="alxchn@connect.hku.hk" userId="2eaeb343-e34a-4d10-8969-25cdea7200ef" providerId="ADAL" clId="{F37C7C65-3C07-4B6D-B290-3B60328CC291}" dt="2023-11-22T18:05:44.299" v="472" actId="1076"/>
          <ac:spMkLst>
            <pc:docMk/>
            <pc:sldMk cId="597706887" sldId="355"/>
            <ac:spMk id="1397" creationId="{00000000-0000-0000-0000-000000000000}"/>
          </ac:spMkLst>
        </pc:spChg>
        <pc:picChg chg="mod modCrop">
          <ac:chgData name="alxchn@connect.hku.hk" userId="2eaeb343-e34a-4d10-8969-25cdea7200ef" providerId="ADAL" clId="{F37C7C65-3C07-4B6D-B290-3B60328CC291}" dt="2023-11-22T18:52:13.298" v="1562" actId="732"/>
          <ac:picMkLst>
            <pc:docMk/>
            <pc:sldMk cId="597706887" sldId="355"/>
            <ac:picMk id="11" creationId="{9C4761B8-C905-7732-0CDB-11BB006A125E}"/>
          </ac:picMkLst>
        </pc:picChg>
      </pc:sldChg>
      <pc:sldChg chg="addSp delSp modSp mod">
        <pc:chgData name="alxchn@connect.hku.hk" userId="2eaeb343-e34a-4d10-8969-25cdea7200ef" providerId="ADAL" clId="{F37C7C65-3C07-4B6D-B290-3B60328CC291}" dt="2023-11-22T18:53:11.761" v="1582"/>
        <pc:sldMkLst>
          <pc:docMk/>
          <pc:sldMk cId="1644837604" sldId="356"/>
        </pc:sldMkLst>
        <pc:spChg chg="add mod">
          <ac:chgData name="alxchn@connect.hku.hk" userId="2eaeb343-e34a-4d10-8969-25cdea7200ef" providerId="ADAL" clId="{F37C7C65-3C07-4B6D-B290-3B60328CC291}" dt="2023-11-22T18:21:02.869" v="1183" actId="20577"/>
          <ac:spMkLst>
            <pc:docMk/>
            <pc:sldMk cId="1644837604" sldId="356"/>
            <ac:spMk id="3" creationId="{7F34DC26-8FB3-C37B-BE17-4B5D5ED63D24}"/>
          </ac:spMkLst>
        </pc:spChg>
        <pc:spChg chg="mod">
          <ac:chgData name="alxchn@connect.hku.hk" userId="2eaeb343-e34a-4d10-8969-25cdea7200ef" providerId="ADAL" clId="{F37C7C65-3C07-4B6D-B290-3B60328CC291}" dt="2023-11-22T18:20:41.429" v="1163" actId="14100"/>
          <ac:spMkLst>
            <pc:docMk/>
            <pc:sldMk cId="1644837604" sldId="356"/>
            <ac:spMk id="5" creationId="{1F70F3B5-0129-4D23-E34E-13F310DCD34F}"/>
          </ac:spMkLst>
        </pc:spChg>
        <pc:spChg chg="add mod">
          <ac:chgData name="alxchn@connect.hku.hk" userId="2eaeb343-e34a-4d10-8969-25cdea7200ef" providerId="ADAL" clId="{F37C7C65-3C07-4B6D-B290-3B60328CC291}" dt="2023-11-22T18:06:44.859" v="573"/>
          <ac:spMkLst>
            <pc:docMk/>
            <pc:sldMk cId="1644837604" sldId="356"/>
            <ac:spMk id="7" creationId="{FD02DA44-C6C8-1ED5-42A9-469BBD65F84E}"/>
          </ac:spMkLst>
        </pc:spChg>
        <pc:spChg chg="add del mod">
          <ac:chgData name="alxchn@connect.hku.hk" userId="2eaeb343-e34a-4d10-8969-25cdea7200ef" providerId="ADAL" clId="{F37C7C65-3C07-4B6D-B290-3B60328CC291}" dt="2023-11-22T18:53:11.761" v="1582"/>
          <ac:spMkLst>
            <pc:docMk/>
            <pc:sldMk cId="1644837604" sldId="356"/>
            <ac:spMk id="9" creationId="{B52E03B9-8A6C-A49F-C67B-4DE00B67CDFF}"/>
          </ac:spMkLst>
        </pc:spChg>
      </pc:sldChg>
      <pc:sldChg chg="addSp delSp modSp mod">
        <pc:chgData name="alxchn@connect.hku.hk" userId="2eaeb343-e34a-4d10-8969-25cdea7200ef" providerId="ADAL" clId="{F37C7C65-3C07-4B6D-B290-3B60328CC291}" dt="2023-11-22T18:22:45.707" v="1281" actId="20577"/>
        <pc:sldMkLst>
          <pc:docMk/>
          <pc:sldMk cId="305609196" sldId="357"/>
        </pc:sldMkLst>
        <pc:spChg chg="add del mod">
          <ac:chgData name="alxchn@connect.hku.hk" userId="2eaeb343-e34a-4d10-8969-25cdea7200ef" providerId="ADAL" clId="{F37C7C65-3C07-4B6D-B290-3B60328CC291}" dt="2023-11-22T18:22:19.047" v="1268" actId="313"/>
          <ac:spMkLst>
            <pc:docMk/>
            <pc:sldMk cId="305609196" sldId="357"/>
            <ac:spMk id="2" creationId="{F94DDE93-8BE2-2366-36D9-D33A971316A1}"/>
          </ac:spMkLst>
        </pc:spChg>
        <pc:spChg chg="add del mod">
          <ac:chgData name="alxchn@connect.hku.hk" userId="2eaeb343-e34a-4d10-8969-25cdea7200ef" providerId="ADAL" clId="{F37C7C65-3C07-4B6D-B290-3B60328CC291}" dt="2023-11-22T18:07:11.155" v="579"/>
          <ac:spMkLst>
            <pc:docMk/>
            <pc:sldMk cId="305609196" sldId="357"/>
            <ac:spMk id="5" creationId="{2DDB98E0-E6EF-E052-B68B-0ED30ACDE6D6}"/>
          </ac:spMkLst>
        </pc:spChg>
        <pc:spChg chg="mod">
          <ac:chgData name="alxchn@connect.hku.hk" userId="2eaeb343-e34a-4d10-8969-25cdea7200ef" providerId="ADAL" clId="{F37C7C65-3C07-4B6D-B290-3B60328CC291}" dt="2023-11-22T18:22:45.707" v="1281" actId="20577"/>
          <ac:spMkLst>
            <pc:docMk/>
            <pc:sldMk cId="305609196" sldId="357"/>
            <ac:spMk id="9" creationId="{52B975DD-FF36-8B66-63CB-725083FB48DD}"/>
          </ac:spMkLst>
        </pc:spChg>
        <pc:spChg chg="add del">
          <ac:chgData name="alxchn@connect.hku.hk" userId="2eaeb343-e34a-4d10-8969-25cdea7200ef" providerId="ADAL" clId="{F37C7C65-3C07-4B6D-B290-3B60328CC291}" dt="2023-11-22T18:07:10.917" v="578" actId="478"/>
          <ac:spMkLst>
            <pc:docMk/>
            <pc:sldMk cId="305609196" sldId="357"/>
            <ac:spMk id="11" creationId="{B7ED4C0B-9193-21EA-CAB4-70DEA13073B1}"/>
          </ac:spMkLst>
        </pc:spChg>
        <pc:spChg chg="add del">
          <ac:chgData name="alxchn@connect.hku.hk" userId="2eaeb343-e34a-4d10-8969-25cdea7200ef" providerId="ADAL" clId="{F37C7C65-3C07-4B6D-B290-3B60328CC291}" dt="2023-11-22T18:07:10.917" v="578" actId="478"/>
          <ac:spMkLst>
            <pc:docMk/>
            <pc:sldMk cId="305609196" sldId="357"/>
            <ac:spMk id="13" creationId="{F55C6100-2B4A-8A5C-0825-60D700A4647E}"/>
          </ac:spMkLst>
        </pc:spChg>
      </pc:sldChg>
      <pc:sldChg chg="addSp modSp ord">
        <pc:chgData name="alxchn@connect.hku.hk" userId="2eaeb343-e34a-4d10-8969-25cdea7200ef" providerId="ADAL" clId="{F37C7C65-3C07-4B6D-B290-3B60328CC291}" dt="2023-11-22T18:34:35.174" v="1472"/>
        <pc:sldMkLst>
          <pc:docMk/>
          <pc:sldMk cId="1451496349" sldId="358"/>
        </pc:sldMkLst>
        <pc:spChg chg="add mod">
          <ac:chgData name="alxchn@connect.hku.hk" userId="2eaeb343-e34a-4d10-8969-25cdea7200ef" providerId="ADAL" clId="{F37C7C65-3C07-4B6D-B290-3B60328CC291}" dt="2023-11-22T18:34:35.174" v="1472"/>
          <ac:spMkLst>
            <pc:docMk/>
            <pc:sldMk cId="1451496349" sldId="358"/>
            <ac:spMk id="2" creationId="{FCA83DAC-E03E-4668-A65C-6115494D3972}"/>
          </ac:spMkLst>
        </pc:spChg>
        <pc:spChg chg="add mod">
          <ac:chgData name="alxchn@connect.hku.hk" userId="2eaeb343-e34a-4d10-8969-25cdea7200ef" providerId="ADAL" clId="{F37C7C65-3C07-4B6D-B290-3B60328CC291}" dt="2023-11-22T18:34:35.174" v="1472"/>
          <ac:spMkLst>
            <pc:docMk/>
            <pc:sldMk cId="1451496349" sldId="358"/>
            <ac:spMk id="3" creationId="{FEDF08AC-3FAC-4058-FC1D-574B8A4CD926}"/>
          </ac:spMkLst>
        </pc:spChg>
        <pc:spChg chg="add mod">
          <ac:chgData name="alxchn@connect.hku.hk" userId="2eaeb343-e34a-4d10-8969-25cdea7200ef" providerId="ADAL" clId="{F37C7C65-3C07-4B6D-B290-3B60328CC291}" dt="2023-11-22T18:34:35.174" v="1472"/>
          <ac:spMkLst>
            <pc:docMk/>
            <pc:sldMk cId="1451496349" sldId="358"/>
            <ac:spMk id="4" creationId="{65436FB8-24D0-ED43-66AD-DA782733D18A}"/>
          </ac:spMkLst>
        </pc:spChg>
        <pc:spChg chg="add mod">
          <ac:chgData name="alxchn@connect.hku.hk" userId="2eaeb343-e34a-4d10-8969-25cdea7200ef" providerId="ADAL" clId="{F37C7C65-3C07-4B6D-B290-3B60328CC291}" dt="2023-11-22T18:34:35.174" v="1472"/>
          <ac:spMkLst>
            <pc:docMk/>
            <pc:sldMk cId="1451496349" sldId="358"/>
            <ac:spMk id="5" creationId="{716C3ABA-5F2E-1EE6-6561-4B356987A3DE}"/>
          </ac:spMkLst>
        </pc:spChg>
      </pc:sldChg>
      <pc:sldChg chg="addSp delSp modSp add mod">
        <pc:chgData name="alxchn@connect.hku.hk" userId="2eaeb343-e34a-4d10-8969-25cdea7200ef" providerId="ADAL" clId="{F37C7C65-3C07-4B6D-B290-3B60328CC291}" dt="2023-11-22T18:25:12.366" v="1318" actId="20577"/>
        <pc:sldMkLst>
          <pc:docMk/>
          <pc:sldMk cId="1639777256" sldId="364"/>
        </pc:sldMkLst>
        <pc:spChg chg="mod">
          <ac:chgData name="alxchn@connect.hku.hk" userId="2eaeb343-e34a-4d10-8969-25cdea7200ef" providerId="ADAL" clId="{F37C7C65-3C07-4B6D-B290-3B60328CC291}" dt="2023-11-22T18:16:24.242" v="838" actId="12"/>
          <ac:spMkLst>
            <pc:docMk/>
            <pc:sldMk cId="1639777256" sldId="364"/>
            <ac:spMk id="2" creationId="{07C3CB72-FE29-626E-B1DB-4D0AECA15E92}"/>
          </ac:spMkLst>
        </pc:spChg>
        <pc:spChg chg="del">
          <ac:chgData name="alxchn@connect.hku.hk" userId="2eaeb343-e34a-4d10-8969-25cdea7200ef" providerId="ADAL" clId="{F37C7C65-3C07-4B6D-B290-3B60328CC291}" dt="2023-11-22T18:23:37.834" v="1292" actId="478"/>
          <ac:spMkLst>
            <pc:docMk/>
            <pc:sldMk cId="1639777256" sldId="364"/>
            <ac:spMk id="4" creationId="{A28AB859-FD1D-6A68-0281-9B7EB56116F0}"/>
          </ac:spMkLst>
        </pc:spChg>
        <pc:spChg chg="mod">
          <ac:chgData name="alxchn@connect.hku.hk" userId="2eaeb343-e34a-4d10-8969-25cdea7200ef" providerId="ADAL" clId="{F37C7C65-3C07-4B6D-B290-3B60328CC291}" dt="2023-11-22T18:25:12.366" v="1318" actId="20577"/>
          <ac:spMkLst>
            <pc:docMk/>
            <pc:sldMk cId="1639777256" sldId="364"/>
            <ac:spMk id="5" creationId="{B810B55A-FC2F-AA5E-B7C4-A235E38F80AF}"/>
          </ac:spMkLst>
        </pc:spChg>
        <pc:spChg chg="del">
          <ac:chgData name="alxchn@connect.hku.hk" userId="2eaeb343-e34a-4d10-8969-25cdea7200ef" providerId="ADAL" clId="{F37C7C65-3C07-4B6D-B290-3B60328CC291}" dt="2023-11-22T18:23:37.834" v="1292" actId="478"/>
          <ac:spMkLst>
            <pc:docMk/>
            <pc:sldMk cId="1639777256" sldId="364"/>
            <ac:spMk id="6" creationId="{7637A690-1A39-7B4A-D880-EF9469EDA462}"/>
          </ac:spMkLst>
        </pc:spChg>
        <pc:spChg chg="del">
          <ac:chgData name="alxchn@connect.hku.hk" userId="2eaeb343-e34a-4d10-8969-25cdea7200ef" providerId="ADAL" clId="{F37C7C65-3C07-4B6D-B290-3B60328CC291}" dt="2023-11-22T18:23:37.834" v="1292" actId="478"/>
          <ac:spMkLst>
            <pc:docMk/>
            <pc:sldMk cId="1639777256" sldId="364"/>
            <ac:spMk id="8" creationId="{E5749723-0ADC-BD4C-F6B6-9F6C3093BBD4}"/>
          </ac:spMkLst>
        </pc:spChg>
        <pc:spChg chg="add mod">
          <ac:chgData name="alxchn@connect.hku.hk" userId="2eaeb343-e34a-4d10-8969-25cdea7200ef" providerId="ADAL" clId="{F37C7C65-3C07-4B6D-B290-3B60328CC291}" dt="2023-11-22T18:23:38.087" v="1293"/>
          <ac:spMkLst>
            <pc:docMk/>
            <pc:sldMk cId="1639777256" sldId="364"/>
            <ac:spMk id="9" creationId="{3EF7F1AE-A139-6EDE-267C-A4094767CD43}"/>
          </ac:spMkLst>
        </pc:spChg>
        <pc:spChg chg="add mod">
          <ac:chgData name="alxchn@connect.hku.hk" userId="2eaeb343-e34a-4d10-8969-25cdea7200ef" providerId="ADAL" clId="{F37C7C65-3C07-4B6D-B290-3B60328CC291}" dt="2023-11-22T18:23:38.087" v="1293"/>
          <ac:spMkLst>
            <pc:docMk/>
            <pc:sldMk cId="1639777256" sldId="364"/>
            <ac:spMk id="10" creationId="{9D45AF02-0182-AFAA-8159-5928EB68AF78}"/>
          </ac:spMkLst>
        </pc:spChg>
        <pc:spChg chg="add mod">
          <ac:chgData name="alxchn@connect.hku.hk" userId="2eaeb343-e34a-4d10-8969-25cdea7200ef" providerId="ADAL" clId="{F37C7C65-3C07-4B6D-B290-3B60328CC291}" dt="2023-11-22T18:23:38.087" v="1293"/>
          <ac:spMkLst>
            <pc:docMk/>
            <pc:sldMk cId="1639777256" sldId="364"/>
            <ac:spMk id="11" creationId="{290324DA-4F42-3713-BEE8-5B96A9DF4991}"/>
          </ac:spMkLst>
        </pc:spChg>
        <pc:spChg chg="add mod">
          <ac:chgData name="alxchn@connect.hku.hk" userId="2eaeb343-e34a-4d10-8969-25cdea7200ef" providerId="ADAL" clId="{F37C7C65-3C07-4B6D-B290-3B60328CC291}" dt="2023-11-22T18:23:38.087" v="1293"/>
          <ac:spMkLst>
            <pc:docMk/>
            <pc:sldMk cId="1639777256" sldId="364"/>
            <ac:spMk id="12" creationId="{872E97C8-F1FD-D003-409B-871D772AB650}"/>
          </ac:spMkLst>
        </pc:spChg>
        <pc:spChg chg="mod">
          <ac:chgData name="alxchn@connect.hku.hk" userId="2eaeb343-e34a-4d10-8969-25cdea7200ef" providerId="ADAL" clId="{F37C7C65-3C07-4B6D-B290-3B60328CC291}" dt="2023-11-22T18:16:33.818" v="839" actId="14100"/>
          <ac:spMkLst>
            <pc:docMk/>
            <pc:sldMk cId="1639777256" sldId="364"/>
            <ac:spMk id="1398" creationId="{00000000-0000-0000-0000-000000000000}"/>
          </ac:spMkLst>
        </pc:spChg>
      </pc:sldChg>
      <pc:sldChg chg="delSp add del mod">
        <pc:chgData name="alxchn@connect.hku.hk" userId="2eaeb343-e34a-4d10-8969-25cdea7200ef" providerId="ADAL" clId="{F37C7C65-3C07-4B6D-B290-3B60328CC291}" dt="2023-11-22T18:15:43.028" v="773" actId="47"/>
        <pc:sldMkLst>
          <pc:docMk/>
          <pc:sldMk cId="2786324010" sldId="364"/>
        </pc:sldMkLst>
        <pc:picChg chg="del">
          <ac:chgData name="alxchn@connect.hku.hk" userId="2eaeb343-e34a-4d10-8969-25cdea7200ef" providerId="ADAL" clId="{F37C7C65-3C07-4B6D-B290-3B60328CC291}" dt="2023-11-22T18:15:24.257" v="772" actId="478"/>
          <ac:picMkLst>
            <pc:docMk/>
            <pc:sldMk cId="2786324010" sldId="364"/>
            <ac:picMk id="15" creationId="{E3392532-6B77-8D5C-FD57-C39D765AE4D7}"/>
          </ac:picMkLst>
        </pc:picChg>
      </pc:sldChg>
      <pc:sldChg chg="addSp delSp modSp add mod ord">
        <pc:chgData name="alxchn@connect.hku.hk" userId="2eaeb343-e34a-4d10-8969-25cdea7200ef" providerId="ADAL" clId="{F37C7C65-3C07-4B6D-B290-3B60328CC291}" dt="2023-11-23T04:37:41.365" v="1586"/>
        <pc:sldMkLst>
          <pc:docMk/>
          <pc:sldMk cId="1321093616" sldId="365"/>
        </pc:sldMkLst>
        <pc:spChg chg="mod">
          <ac:chgData name="alxchn@connect.hku.hk" userId="2eaeb343-e34a-4d10-8969-25cdea7200ef" providerId="ADAL" clId="{F37C7C65-3C07-4B6D-B290-3B60328CC291}" dt="2023-11-22T18:25:42.135" v="1353" actId="14100"/>
          <ac:spMkLst>
            <pc:docMk/>
            <pc:sldMk cId="1321093616" sldId="365"/>
            <ac:spMk id="3" creationId="{7F34DC26-8FB3-C37B-BE17-4B5D5ED63D24}"/>
          </ac:spMkLst>
        </pc:spChg>
        <pc:spChg chg="del">
          <ac:chgData name="alxchn@connect.hku.hk" userId="2eaeb343-e34a-4d10-8969-25cdea7200ef" providerId="ADAL" clId="{F37C7C65-3C07-4B6D-B290-3B60328CC291}" dt="2023-11-22T18:23:34.416" v="1290" actId="478"/>
          <ac:spMkLst>
            <pc:docMk/>
            <pc:sldMk cId="1321093616" sldId="365"/>
            <ac:spMk id="4" creationId="{5E5D207E-2146-1C31-E2C0-90281FB97C87}"/>
          </ac:spMkLst>
        </pc:spChg>
        <pc:spChg chg="mod">
          <ac:chgData name="alxchn@connect.hku.hk" userId="2eaeb343-e34a-4d10-8969-25cdea7200ef" providerId="ADAL" clId="{F37C7C65-3C07-4B6D-B290-3B60328CC291}" dt="2023-11-22T18:44:36.394" v="1542" actId="20577"/>
          <ac:spMkLst>
            <pc:docMk/>
            <pc:sldMk cId="1321093616" sldId="365"/>
            <ac:spMk id="5" creationId="{1F70F3B5-0129-4D23-E34E-13F310DCD34F}"/>
          </ac:spMkLst>
        </pc:spChg>
        <pc:spChg chg="del">
          <ac:chgData name="alxchn@connect.hku.hk" userId="2eaeb343-e34a-4d10-8969-25cdea7200ef" providerId="ADAL" clId="{F37C7C65-3C07-4B6D-B290-3B60328CC291}" dt="2023-11-22T18:23:34.416" v="1290" actId="478"/>
          <ac:spMkLst>
            <pc:docMk/>
            <pc:sldMk cId="1321093616" sldId="365"/>
            <ac:spMk id="6" creationId="{1AAA89DD-3B08-72D6-57F1-BB354B903DC6}"/>
          </ac:spMkLst>
        </pc:spChg>
        <pc:spChg chg="del">
          <ac:chgData name="alxchn@connect.hku.hk" userId="2eaeb343-e34a-4d10-8969-25cdea7200ef" providerId="ADAL" clId="{F37C7C65-3C07-4B6D-B290-3B60328CC291}" dt="2023-11-22T18:23:34.416" v="1290" actId="478"/>
          <ac:spMkLst>
            <pc:docMk/>
            <pc:sldMk cId="1321093616" sldId="365"/>
            <ac:spMk id="8" creationId="{8C39BA09-52B0-C5D6-978B-14EF751CCC4E}"/>
          </ac:spMkLst>
        </pc:spChg>
        <pc:spChg chg="add mod">
          <ac:chgData name="alxchn@connect.hku.hk" userId="2eaeb343-e34a-4d10-8969-25cdea7200ef" providerId="ADAL" clId="{F37C7C65-3C07-4B6D-B290-3B60328CC291}" dt="2023-11-22T18:23:34.703" v="1291"/>
          <ac:spMkLst>
            <pc:docMk/>
            <pc:sldMk cId="1321093616" sldId="365"/>
            <ac:spMk id="9" creationId="{41917937-1F9A-30C8-B664-17369F0A11B6}"/>
          </ac:spMkLst>
        </pc:spChg>
        <pc:spChg chg="add mod">
          <ac:chgData name="alxchn@connect.hku.hk" userId="2eaeb343-e34a-4d10-8969-25cdea7200ef" providerId="ADAL" clId="{F37C7C65-3C07-4B6D-B290-3B60328CC291}" dt="2023-11-22T18:23:34.703" v="1291"/>
          <ac:spMkLst>
            <pc:docMk/>
            <pc:sldMk cId="1321093616" sldId="365"/>
            <ac:spMk id="10" creationId="{FF32CB33-521B-B09A-5B0C-982C2EE453AA}"/>
          </ac:spMkLst>
        </pc:spChg>
        <pc:spChg chg="add mod">
          <ac:chgData name="alxchn@connect.hku.hk" userId="2eaeb343-e34a-4d10-8969-25cdea7200ef" providerId="ADAL" clId="{F37C7C65-3C07-4B6D-B290-3B60328CC291}" dt="2023-11-22T18:23:34.703" v="1291"/>
          <ac:spMkLst>
            <pc:docMk/>
            <pc:sldMk cId="1321093616" sldId="365"/>
            <ac:spMk id="11" creationId="{B4F7AD7D-5C73-55CA-D888-4A9FA5F35F0D}"/>
          </ac:spMkLst>
        </pc:spChg>
        <pc:spChg chg="add mod">
          <ac:chgData name="alxchn@connect.hku.hk" userId="2eaeb343-e34a-4d10-8969-25cdea7200ef" providerId="ADAL" clId="{F37C7C65-3C07-4B6D-B290-3B60328CC291}" dt="2023-11-22T18:23:34.703" v="1291"/>
          <ac:spMkLst>
            <pc:docMk/>
            <pc:sldMk cId="1321093616" sldId="365"/>
            <ac:spMk id="12" creationId="{87224382-4AAB-1E0F-3790-676B9C01001C}"/>
          </ac:spMkLst>
        </pc:spChg>
        <pc:spChg chg="mod">
          <ac:chgData name="alxchn@connect.hku.hk" userId="2eaeb343-e34a-4d10-8969-25cdea7200ef" providerId="ADAL" clId="{F37C7C65-3C07-4B6D-B290-3B60328CC291}" dt="2023-11-22T18:17:40.476" v="906" actId="20577"/>
          <ac:spMkLst>
            <pc:docMk/>
            <pc:sldMk cId="1321093616" sldId="365"/>
            <ac:spMk id="1398" creationId="{00000000-0000-0000-0000-000000000000}"/>
          </ac:spMkLst>
        </pc:spChg>
      </pc:sldChg>
      <pc:sldChg chg="add del">
        <pc:chgData name="alxchn@connect.hku.hk" userId="2eaeb343-e34a-4d10-8969-25cdea7200ef" providerId="ADAL" clId="{F37C7C65-3C07-4B6D-B290-3B60328CC291}" dt="2023-11-22T18:19:20.794" v="1053"/>
        <pc:sldMkLst>
          <pc:docMk/>
          <pc:sldMk cId="1565579819" sldId="366"/>
        </pc:sldMkLst>
      </pc:sldChg>
    </pc:docChg>
  </pc:docChgLst>
  <pc:docChgLst>
    <pc:chgData name="alxchn@connect.hku.hk" userId="S::alxchn@connect.hku.hk::2eaeb343-e34a-4d10-8969-25cdea7200ef" providerId="AD" clId="Web-{DDFCDC79-98C7-E63B-0E6E-2ED14F920599}"/>
    <pc:docChg chg="addSld delSld modSld sldOrd">
      <pc:chgData name="alxchn@connect.hku.hk" userId="S::alxchn@connect.hku.hk::2eaeb343-e34a-4d10-8969-25cdea7200ef" providerId="AD" clId="Web-{DDFCDC79-98C7-E63B-0E6E-2ED14F920599}" dt="2023-11-22T17:47:50.641" v="1105" actId="1076"/>
      <pc:docMkLst>
        <pc:docMk/>
      </pc:docMkLst>
      <pc:sldChg chg="modSp">
        <pc:chgData name="alxchn@connect.hku.hk" userId="S::alxchn@connect.hku.hk::2eaeb343-e34a-4d10-8969-25cdea7200ef" providerId="AD" clId="Web-{DDFCDC79-98C7-E63B-0E6E-2ED14F920599}" dt="2023-11-22T16:49:56.365" v="67" actId="1076"/>
        <pc:sldMkLst>
          <pc:docMk/>
          <pc:sldMk cId="0" sldId="257"/>
        </pc:sldMkLst>
        <pc:spChg chg="mod">
          <ac:chgData name="alxchn@connect.hku.hk" userId="S::alxchn@connect.hku.hk::2eaeb343-e34a-4d10-8969-25cdea7200ef" providerId="AD" clId="Web-{DDFCDC79-98C7-E63B-0E6E-2ED14F920599}" dt="2023-11-22T16:49:56.365" v="67" actId="1076"/>
          <ac:spMkLst>
            <pc:docMk/>
            <pc:sldMk cId="0" sldId="257"/>
            <ac:spMk id="4" creationId="{84A95567-EB46-ACD4-FF36-8426AFF86360}"/>
          </ac:spMkLst>
        </pc:spChg>
      </pc:sldChg>
      <pc:sldChg chg="addSp delSp modSp modMedia addAnim">
        <pc:chgData name="alxchn@connect.hku.hk" userId="S::alxchn@connect.hku.hk::2eaeb343-e34a-4d10-8969-25cdea7200ef" providerId="AD" clId="Web-{DDFCDC79-98C7-E63B-0E6E-2ED14F920599}" dt="2023-11-22T17:47:50.641" v="1105" actId="1076"/>
        <pc:sldMkLst>
          <pc:docMk/>
          <pc:sldMk cId="0" sldId="258"/>
        </pc:sldMkLst>
        <pc:spChg chg="add">
          <ac:chgData name="alxchn@connect.hku.hk" userId="S::alxchn@connect.hku.hk::2eaeb343-e34a-4d10-8969-25cdea7200ef" providerId="AD" clId="Web-{DDFCDC79-98C7-E63B-0E6E-2ED14F920599}" dt="2023-11-22T17:22:41.562" v="592"/>
          <ac:spMkLst>
            <pc:docMk/>
            <pc:sldMk cId="0" sldId="258"/>
            <ac:spMk id="5" creationId="{695BB56F-0C48-1F16-1B3D-3DF9AB7197C7}"/>
          </ac:spMkLst>
        </pc:spChg>
        <pc:spChg chg="add del">
          <ac:chgData name="alxchn@connect.hku.hk" userId="S::alxchn@connect.hku.hk::2eaeb343-e34a-4d10-8969-25cdea7200ef" providerId="AD" clId="Web-{DDFCDC79-98C7-E63B-0E6E-2ED14F920599}" dt="2023-11-22T17:22:52.187" v="594"/>
          <ac:spMkLst>
            <pc:docMk/>
            <pc:sldMk cId="0" sldId="258"/>
            <ac:spMk id="7" creationId="{C8E88A42-41E0-D908-D83F-2AB470C0C199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7:47:24.312" v="1095" actId="1076"/>
          <ac:spMkLst>
            <pc:docMk/>
            <pc:sldMk cId="0" sldId="258"/>
            <ac:spMk id="9" creationId="{CA7BACBE-FBB1-0323-520F-734C3014E358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7:47:45.937" v="1103" actId="1076"/>
          <ac:spMkLst>
            <pc:docMk/>
            <pc:sldMk cId="0" sldId="258"/>
            <ac:spMk id="11" creationId="{1E59D2F0-2286-A247-9D01-D593E2FF4138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7:47:50.641" v="1105" actId="1076"/>
          <ac:spMkLst>
            <pc:docMk/>
            <pc:sldMk cId="0" sldId="258"/>
            <ac:spMk id="13" creationId="{1A2DE4F1-708E-96A0-1A2C-071C03F06352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7:46:53.218" v="1086" actId="1076"/>
          <ac:spMkLst>
            <pc:docMk/>
            <pc:sldMk cId="0" sldId="258"/>
            <ac:spMk id="1313" creationId="{00000000-0000-0000-0000-000000000000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7:19:30.996" v="532" actId="20577"/>
          <ac:spMkLst>
            <pc:docMk/>
            <pc:sldMk cId="0" sldId="258"/>
            <ac:spMk id="1317" creationId="{00000000-0000-0000-0000-000000000000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7:46:57.030" v="1087" actId="1076"/>
          <ac:spMkLst>
            <pc:docMk/>
            <pc:sldMk cId="0" sldId="258"/>
            <ac:spMk id="1318" creationId="{00000000-0000-0000-0000-000000000000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7:47:06.421" v="1088" actId="1076"/>
          <ac:spMkLst>
            <pc:docMk/>
            <pc:sldMk cId="0" sldId="258"/>
            <ac:spMk id="1319" creationId="{00000000-0000-0000-0000-000000000000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7:19:29.089" v="530" actId="20577"/>
          <ac:spMkLst>
            <pc:docMk/>
            <pc:sldMk cId="0" sldId="258"/>
            <ac:spMk id="1321" creationId="{00000000-0000-0000-0000-000000000000}"/>
          </ac:spMkLst>
        </pc:spChg>
        <pc:picChg chg="add mod">
          <ac:chgData name="alxchn@connect.hku.hk" userId="S::alxchn@connect.hku.hk::2eaeb343-e34a-4d10-8969-25cdea7200ef" providerId="AD" clId="Web-{DDFCDC79-98C7-E63B-0E6E-2ED14F920599}" dt="2023-11-22T17:14:55.052" v="436"/>
          <ac:picMkLst>
            <pc:docMk/>
            <pc:sldMk cId="0" sldId="258"/>
            <ac:picMk id="2" creationId="{163F97F9-FEBF-8929-6078-171909C47D68}"/>
          </ac:picMkLst>
        </pc:picChg>
        <pc:picChg chg="add mod">
          <ac:chgData name="alxchn@connect.hku.hk" userId="S::alxchn@connect.hku.hk::2eaeb343-e34a-4d10-8969-25cdea7200ef" providerId="AD" clId="Web-{DDFCDC79-98C7-E63B-0E6E-2ED14F920599}" dt="2023-11-22T17:23:42.110" v="599" actId="1076"/>
          <ac:picMkLst>
            <pc:docMk/>
            <pc:sldMk cId="0" sldId="258"/>
            <ac:picMk id="8" creationId="{01D7C66F-81C2-3ABE-4A98-0FA3FA25A93C}"/>
          </ac:picMkLst>
        </pc:picChg>
      </pc:sldChg>
      <pc:sldChg chg="addSp delSp modSp">
        <pc:chgData name="alxchn@connect.hku.hk" userId="S::alxchn@connect.hku.hk::2eaeb343-e34a-4d10-8969-25cdea7200ef" providerId="AD" clId="Web-{DDFCDC79-98C7-E63B-0E6E-2ED14F920599}" dt="2023-11-22T17:06:08.635" v="393" actId="20577"/>
        <pc:sldMkLst>
          <pc:docMk/>
          <pc:sldMk cId="0" sldId="259"/>
        </pc:sldMkLst>
        <pc:spChg chg="del mod">
          <ac:chgData name="alxchn@connect.hku.hk" userId="S::alxchn@connect.hku.hk::2eaeb343-e34a-4d10-8969-25cdea7200ef" providerId="AD" clId="Web-{DDFCDC79-98C7-E63B-0E6E-2ED14F920599}" dt="2023-11-22T16:58:38.141" v="231"/>
          <ac:spMkLst>
            <pc:docMk/>
            <pc:sldMk cId="0" sldId="259"/>
            <ac:spMk id="9" creationId="{8FE7ACF9-ACE5-812F-4F5D-FE9F8DD5D1E6}"/>
          </ac:spMkLst>
        </pc:spChg>
        <pc:spChg chg="add del">
          <ac:chgData name="alxchn@connect.hku.hk" userId="S::alxchn@connect.hku.hk::2eaeb343-e34a-4d10-8969-25cdea7200ef" providerId="AD" clId="Web-{DDFCDC79-98C7-E63B-0E6E-2ED14F920599}" dt="2023-11-22T16:58:35.141" v="230"/>
          <ac:spMkLst>
            <pc:docMk/>
            <pc:sldMk cId="0" sldId="259"/>
            <ac:spMk id="21" creationId="{55192DB7-167C-42EE-7A82-8A30D08C6B14}"/>
          </ac:spMkLst>
        </pc:spChg>
        <pc:spChg chg="add del">
          <ac:chgData name="alxchn@connect.hku.hk" userId="S::alxchn@connect.hku.hk::2eaeb343-e34a-4d10-8969-25cdea7200ef" providerId="AD" clId="Web-{DDFCDC79-98C7-E63B-0E6E-2ED14F920599}" dt="2023-11-22T16:58:35.141" v="229"/>
          <ac:spMkLst>
            <pc:docMk/>
            <pc:sldMk cId="0" sldId="259"/>
            <ac:spMk id="23" creationId="{DD5AFFEA-15AB-5247-5E7B-98EAEAAD7201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8:38.610" v="232"/>
          <ac:spMkLst>
            <pc:docMk/>
            <pc:sldMk cId="0" sldId="259"/>
            <ac:spMk id="25" creationId="{20D45693-8DC6-F9D7-5DDC-577FEEA3C7EE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8:38.688" v="233"/>
          <ac:spMkLst>
            <pc:docMk/>
            <pc:sldMk cId="0" sldId="259"/>
            <ac:spMk id="27" creationId="{AC9D5170-CD9F-E791-3F29-0E03772777F2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7:06:08.635" v="393" actId="20577"/>
          <ac:spMkLst>
            <pc:docMk/>
            <pc:sldMk cId="0" sldId="259"/>
            <ac:spMk id="1354" creationId="{00000000-0000-0000-0000-000000000000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7:05:58.150" v="389" actId="1076"/>
          <ac:spMkLst>
            <pc:docMk/>
            <pc:sldMk cId="0" sldId="259"/>
            <ac:spMk id="1385" creationId="{00000000-0000-0000-0000-000000000000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7:05:49.744" v="385" actId="20577"/>
          <ac:spMkLst>
            <pc:docMk/>
            <pc:sldMk cId="0" sldId="259"/>
            <ac:spMk id="1387" creationId="{00000000-0000-0000-0000-000000000000}"/>
          </ac:spMkLst>
        </pc:spChg>
      </pc:sldChg>
      <pc:sldChg chg="addSp delSp modSp add del">
        <pc:chgData name="alxchn@connect.hku.hk" userId="S::alxchn@connect.hku.hk::2eaeb343-e34a-4d10-8969-25cdea7200ef" providerId="AD" clId="Web-{DDFCDC79-98C7-E63B-0E6E-2ED14F920599}" dt="2023-11-22T17:42:03.571" v="987" actId="20577"/>
        <pc:sldMkLst>
          <pc:docMk/>
          <pc:sldMk cId="0" sldId="260"/>
        </pc:sldMkLst>
        <pc:spChg chg="add mod">
          <ac:chgData name="alxchn@connect.hku.hk" userId="S::alxchn@connect.hku.hk::2eaeb343-e34a-4d10-8969-25cdea7200ef" providerId="AD" clId="Web-{DDFCDC79-98C7-E63B-0E6E-2ED14F920599}" dt="2023-11-22T17:37:42.800" v="890" actId="20577"/>
          <ac:spMkLst>
            <pc:docMk/>
            <pc:sldMk cId="0" sldId="260"/>
            <ac:spMk id="3" creationId="{E09C05FE-18BC-E564-2BFF-8C0F9F9F0F68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4:47.964" v="178"/>
          <ac:spMkLst>
            <pc:docMk/>
            <pc:sldMk cId="0" sldId="260"/>
            <ac:spMk id="5" creationId="{B8DB32D9-F469-6758-2C1F-7591A6C40907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4:48.011" v="179"/>
          <ac:spMkLst>
            <pc:docMk/>
            <pc:sldMk cId="0" sldId="260"/>
            <ac:spMk id="7" creationId="{96EBCF75-F2D1-1782-EB80-1C56601A6F19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4:48.074" v="180"/>
          <ac:spMkLst>
            <pc:docMk/>
            <pc:sldMk cId="0" sldId="260"/>
            <ac:spMk id="9" creationId="{33C12FA4-5297-A7D0-1990-00B648FB6D48}"/>
          </ac:spMkLst>
        </pc:spChg>
        <pc:spChg chg="add del mod">
          <ac:chgData name="alxchn@connect.hku.hk" userId="S::alxchn@connect.hku.hk::2eaeb343-e34a-4d10-8969-25cdea7200ef" providerId="AD" clId="Web-{DDFCDC79-98C7-E63B-0E6E-2ED14F920599}" dt="2023-11-22T17:28:05.710" v="646"/>
          <ac:spMkLst>
            <pc:docMk/>
            <pc:sldMk cId="0" sldId="260"/>
            <ac:spMk id="10" creationId="{D9AC9E7B-E111-2259-4BCD-12B0186389F2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7:42:03.571" v="987" actId="20577"/>
          <ac:spMkLst>
            <pc:docMk/>
            <pc:sldMk cId="0" sldId="260"/>
            <ac:spMk id="11" creationId="{3DD31E75-9375-38BA-21E4-FD43507F8A5D}"/>
          </ac:spMkLst>
        </pc:spChg>
        <pc:spChg chg="add del">
          <ac:chgData name="alxchn@connect.hku.hk" userId="S::alxchn@connect.hku.hk::2eaeb343-e34a-4d10-8969-25cdea7200ef" providerId="AD" clId="Web-{DDFCDC79-98C7-E63B-0E6E-2ED14F920599}" dt="2023-11-22T17:36:10.392" v="827"/>
          <ac:spMkLst>
            <pc:docMk/>
            <pc:sldMk cId="0" sldId="260"/>
            <ac:spMk id="12" creationId="{5499C2C0-82C1-2F70-C130-8099C8CD95AC}"/>
          </ac:spMkLst>
        </pc:spChg>
        <pc:spChg chg="add del mod">
          <ac:chgData name="alxchn@connect.hku.hk" userId="S::alxchn@connect.hku.hk::2eaeb343-e34a-4d10-8969-25cdea7200ef" providerId="AD" clId="Web-{DDFCDC79-98C7-E63B-0E6E-2ED14F920599}" dt="2023-11-22T17:40:53.163" v="959"/>
          <ac:spMkLst>
            <pc:docMk/>
            <pc:sldMk cId="0" sldId="260"/>
            <ac:spMk id="14" creationId="{0A16A735-8655-B066-D1A7-D78308B4713E}"/>
          </ac:spMkLst>
        </pc:spChg>
        <pc:spChg chg="add del mod">
          <ac:chgData name="alxchn@connect.hku.hk" userId="S::alxchn@connect.hku.hk::2eaeb343-e34a-4d10-8969-25cdea7200ef" providerId="AD" clId="Web-{DDFCDC79-98C7-E63B-0E6E-2ED14F920599}" dt="2023-11-22T17:41:41.008" v="972"/>
          <ac:spMkLst>
            <pc:docMk/>
            <pc:sldMk cId="0" sldId="260"/>
            <ac:spMk id="15" creationId="{2176321F-CE40-837E-965F-29A2BF150F01}"/>
          </ac:spMkLst>
        </pc:spChg>
        <pc:spChg chg="add del mod">
          <ac:chgData name="alxchn@connect.hku.hk" userId="S::alxchn@connect.hku.hk::2eaeb343-e34a-4d10-8969-25cdea7200ef" providerId="AD" clId="Web-{DDFCDC79-98C7-E63B-0E6E-2ED14F920599}" dt="2023-11-22T17:41:32.242" v="969"/>
          <ac:spMkLst>
            <pc:docMk/>
            <pc:sldMk cId="0" sldId="260"/>
            <ac:spMk id="17" creationId="{14EA3D7A-57B8-E931-92B3-0917E4450990}"/>
          </ac:spMkLst>
        </pc:spChg>
        <pc:spChg chg="add del mod">
          <ac:chgData name="alxchn@connect.hku.hk" userId="S::alxchn@connect.hku.hk::2eaeb343-e34a-4d10-8969-25cdea7200ef" providerId="AD" clId="Web-{DDFCDC79-98C7-E63B-0E6E-2ED14F920599}" dt="2023-11-22T17:41:37.836" v="971"/>
          <ac:spMkLst>
            <pc:docMk/>
            <pc:sldMk cId="0" sldId="260"/>
            <ac:spMk id="19" creationId="{D5CCC403-8F33-03CC-D1C7-B3887C25478E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7:41:45.414" v="975" actId="1076"/>
          <ac:spMkLst>
            <pc:docMk/>
            <pc:sldMk cId="0" sldId="260"/>
            <ac:spMk id="20" creationId="{6509E7B9-1385-E072-4C2D-5015E84DE39F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7:41:58.493" v="983" actId="20577"/>
          <ac:spMkLst>
            <pc:docMk/>
            <pc:sldMk cId="0" sldId="260"/>
            <ac:spMk id="21" creationId="{6509E7B9-1385-E072-4C2D-5015E84DE39F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7:40:58.226" v="962" actId="1076"/>
          <ac:spMkLst>
            <pc:docMk/>
            <pc:sldMk cId="0" sldId="260"/>
            <ac:spMk id="57" creationId="{05E3AEC6-031D-4973-EC94-3807575D8669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7:40:55.788" v="960" actId="1076"/>
          <ac:spMkLst>
            <pc:docMk/>
            <pc:sldMk cId="0" sldId="260"/>
            <ac:spMk id="1397" creationId="{00000000-0000-0000-0000-000000000000}"/>
          </ac:spMkLst>
        </pc:spChg>
        <pc:spChg chg="add del">
          <ac:chgData name="alxchn@connect.hku.hk" userId="S::alxchn@connect.hku.hk::2eaeb343-e34a-4d10-8969-25cdea7200ef" providerId="AD" clId="Web-{DDFCDC79-98C7-E63B-0E6E-2ED14F920599}" dt="2023-11-22T17:41:37.836" v="971"/>
          <ac:spMkLst>
            <pc:docMk/>
            <pc:sldMk cId="0" sldId="260"/>
            <ac:spMk id="1398" creationId="{00000000-0000-0000-0000-000000000000}"/>
          </ac:spMkLst>
        </pc:spChg>
      </pc:sldChg>
      <pc:sldChg chg="addSp delSp modSp">
        <pc:chgData name="alxchn@connect.hku.hk" userId="S::alxchn@connect.hku.hk::2eaeb343-e34a-4d10-8969-25cdea7200ef" providerId="AD" clId="Web-{DDFCDC79-98C7-E63B-0E6E-2ED14F920599}" dt="2023-11-22T16:58:43.891" v="236"/>
        <pc:sldMkLst>
          <pc:docMk/>
          <pc:sldMk cId="0" sldId="264"/>
        </pc:sldMkLst>
        <pc:spChg chg="del mod">
          <ac:chgData name="alxchn@connect.hku.hk" userId="S::alxchn@connect.hku.hk::2eaeb343-e34a-4d10-8969-25cdea7200ef" providerId="AD" clId="Web-{DDFCDC79-98C7-E63B-0E6E-2ED14F920599}" dt="2023-11-22T16:58:43.329" v="234"/>
          <ac:spMkLst>
            <pc:docMk/>
            <pc:sldMk cId="0" sldId="264"/>
            <ac:spMk id="4" creationId="{439DED49-53CA-B38A-E507-5695C6E0E8F9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8:43.813" v="235"/>
          <ac:spMkLst>
            <pc:docMk/>
            <pc:sldMk cId="0" sldId="264"/>
            <ac:spMk id="8" creationId="{B58D6010-3A01-0195-D128-F11F85C184E8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8:43.891" v="236"/>
          <ac:spMkLst>
            <pc:docMk/>
            <pc:sldMk cId="0" sldId="264"/>
            <ac:spMk id="10" creationId="{DFE5FEDC-9F2D-7F22-4E1D-D1EFF97AD18A}"/>
          </ac:spMkLst>
        </pc:spChg>
      </pc:sldChg>
      <pc:sldChg chg="addSp modSp">
        <pc:chgData name="alxchn@connect.hku.hk" userId="S::alxchn@connect.hku.hk::2eaeb343-e34a-4d10-8969-25cdea7200ef" providerId="AD" clId="Web-{DDFCDC79-98C7-E63B-0E6E-2ED14F920599}" dt="2023-11-22T16:58:13.359" v="223" actId="20577"/>
        <pc:sldMkLst>
          <pc:docMk/>
          <pc:sldMk cId="4065023681" sldId="286"/>
        </pc:sldMkLst>
        <pc:spChg chg="add">
          <ac:chgData name="alxchn@connect.hku.hk" userId="S::alxchn@connect.hku.hk::2eaeb343-e34a-4d10-8969-25cdea7200ef" providerId="AD" clId="Web-{DDFCDC79-98C7-E63B-0E6E-2ED14F920599}" dt="2023-11-22T16:55:16.246" v="196"/>
          <ac:spMkLst>
            <pc:docMk/>
            <pc:sldMk cId="4065023681" sldId="286"/>
            <ac:spMk id="3" creationId="{DD1D8954-EA76-F23A-8384-688E51C57849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5:16.293" v="197"/>
          <ac:spMkLst>
            <pc:docMk/>
            <pc:sldMk cId="4065023681" sldId="286"/>
            <ac:spMk id="6" creationId="{83455E52-C9CC-9269-C6B4-F27470E9E85C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5:16.340" v="198"/>
          <ac:spMkLst>
            <pc:docMk/>
            <pc:sldMk cId="4065023681" sldId="286"/>
            <ac:spMk id="10" creationId="{1F5F03F4-1A05-CE9F-9B2F-92634F391D18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6:55:36.887" v="201" actId="1076"/>
          <ac:spMkLst>
            <pc:docMk/>
            <pc:sldMk cId="4065023681" sldId="286"/>
            <ac:spMk id="11" creationId="{6DF7DC50-D4A8-2DA8-03C3-18F3EACBE1D5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6:56:29.607" v="212" actId="20577"/>
          <ac:spMkLst>
            <pc:docMk/>
            <pc:sldMk cId="4065023681" sldId="286"/>
            <ac:spMk id="2487" creationId="{00000000-0000-0000-0000-000000000000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6:58:13.359" v="223" actId="20577"/>
          <ac:spMkLst>
            <pc:docMk/>
            <pc:sldMk cId="4065023681" sldId="286"/>
            <ac:spMk id="2488" creationId="{00000000-0000-0000-0000-000000000000}"/>
          </ac:spMkLst>
        </pc:spChg>
      </pc:sldChg>
      <pc:sldChg chg="addSp modSp">
        <pc:chgData name="alxchn@connect.hku.hk" userId="S::alxchn@connect.hku.hk::2eaeb343-e34a-4d10-8969-25cdea7200ef" providerId="AD" clId="Web-{DDFCDC79-98C7-E63B-0E6E-2ED14F920599}" dt="2023-11-22T17:46:28.826" v="1082"/>
        <pc:sldMkLst>
          <pc:docMk/>
          <pc:sldMk cId="3049596656" sldId="352"/>
        </pc:sldMkLst>
        <pc:spChg chg="add">
          <ac:chgData name="alxchn@connect.hku.hk" userId="S::alxchn@connect.hku.hk::2eaeb343-e34a-4d10-8969-25cdea7200ef" providerId="AD" clId="Web-{DDFCDC79-98C7-E63B-0E6E-2ED14F920599}" dt="2023-11-22T16:54:52.074" v="181"/>
          <ac:spMkLst>
            <pc:docMk/>
            <pc:sldMk cId="3049596656" sldId="352"/>
            <ac:spMk id="4" creationId="{3BAF4BF7-AA72-3A71-E579-59FBB468EE87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4:52.121" v="182"/>
          <ac:spMkLst>
            <pc:docMk/>
            <pc:sldMk cId="3049596656" sldId="352"/>
            <ac:spMk id="6" creationId="{012F10AB-E544-05A2-5392-A3ED474E6E48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4:52.183" v="183"/>
          <ac:spMkLst>
            <pc:docMk/>
            <pc:sldMk cId="3049596656" sldId="352"/>
            <ac:spMk id="8" creationId="{4521B8AF-EA80-0795-D773-7C5074E4C9EA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7:46:28.780" v="1081"/>
          <ac:spMkLst>
            <pc:docMk/>
            <pc:sldMk cId="3049596656" sldId="352"/>
            <ac:spMk id="10" creationId="{5D0676E0-6556-13E2-5737-2FC3423DC3CA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7:46:28.826" v="1082"/>
          <ac:spMkLst>
            <pc:docMk/>
            <pc:sldMk cId="3049596656" sldId="352"/>
            <ac:spMk id="12" creationId="{E3F4646A-0B74-44E3-5BF8-630F9B0D6419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7:46:13.545" v="1080" actId="20577"/>
          <ac:spMkLst>
            <pc:docMk/>
            <pc:sldMk cId="3049596656" sldId="352"/>
            <ac:spMk id="1397" creationId="{00000000-0000-0000-0000-000000000000}"/>
          </ac:spMkLst>
        </pc:spChg>
      </pc:sldChg>
      <pc:sldChg chg="addSp delSp modSp add del">
        <pc:chgData name="alxchn@connect.hku.hk" userId="S::alxchn@connect.hku.hk::2eaeb343-e34a-4d10-8969-25cdea7200ef" providerId="AD" clId="Web-{DDFCDC79-98C7-E63B-0E6E-2ED14F920599}" dt="2023-11-22T17:45:27.356" v="1071" actId="14100"/>
        <pc:sldMkLst>
          <pc:docMk/>
          <pc:sldMk cId="2650128777" sldId="353"/>
        </pc:sldMkLst>
        <pc:spChg chg="add">
          <ac:chgData name="alxchn@connect.hku.hk" userId="S::alxchn@connect.hku.hk::2eaeb343-e34a-4d10-8969-25cdea7200ef" providerId="AD" clId="Web-{DDFCDC79-98C7-E63B-0E6E-2ED14F920599}" dt="2023-11-22T16:54:45.746" v="175"/>
          <ac:spMkLst>
            <pc:docMk/>
            <pc:sldMk cId="2650128777" sldId="353"/>
            <ac:spMk id="4" creationId="{B3CC8D0C-71E1-7619-35F7-DE422D37CF25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4:45.793" v="176"/>
          <ac:spMkLst>
            <pc:docMk/>
            <pc:sldMk cId="2650128777" sldId="353"/>
            <ac:spMk id="6" creationId="{305B6161-4847-E3BF-91F3-7CC74E1F76DE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4:45.855" v="177"/>
          <ac:spMkLst>
            <pc:docMk/>
            <pc:sldMk cId="2650128777" sldId="353"/>
            <ac:spMk id="8" creationId="{0E702628-5DE8-1680-EEF7-FB1BF8821031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7:45:27.356" v="1071" actId="14100"/>
          <ac:spMkLst>
            <pc:docMk/>
            <pc:sldMk cId="2650128777" sldId="353"/>
            <ac:spMk id="10" creationId="{76033740-E022-ADDE-45BA-62DA42EEB783}"/>
          </ac:spMkLst>
        </pc:spChg>
        <pc:spChg chg="add del">
          <ac:chgData name="alxchn@connect.hku.hk" userId="S::alxchn@connect.hku.hk::2eaeb343-e34a-4d10-8969-25cdea7200ef" providerId="AD" clId="Web-{DDFCDC79-98C7-E63B-0E6E-2ED14F920599}" dt="2023-11-22T17:33:19.044" v="712"/>
          <ac:spMkLst>
            <pc:docMk/>
            <pc:sldMk cId="2650128777" sldId="353"/>
            <ac:spMk id="12" creationId="{9E7F0311-EC19-C78C-0B53-9B11687047BC}"/>
          </ac:spMkLst>
        </pc:spChg>
        <pc:spChg chg="add del mod">
          <ac:chgData name="alxchn@connect.hku.hk" userId="S::alxchn@connect.hku.hk::2eaeb343-e34a-4d10-8969-25cdea7200ef" providerId="AD" clId="Web-{DDFCDC79-98C7-E63B-0E6E-2ED14F920599}" dt="2023-11-22T17:42:17.587" v="993"/>
          <ac:spMkLst>
            <pc:docMk/>
            <pc:sldMk cId="2650128777" sldId="353"/>
            <ac:spMk id="14" creationId="{0561DC7D-E3E0-6489-B5C6-980D54537256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7:42:34.993" v="1007" actId="20577"/>
          <ac:spMkLst>
            <pc:docMk/>
            <pc:sldMk cId="2650128777" sldId="353"/>
            <ac:spMk id="16" creationId="{2CE1F837-70A4-5E1B-A04A-A29BBB16398D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7:42:12.587" v="990"/>
          <ac:spMkLst>
            <pc:docMk/>
            <pc:sldMk cId="2650128777" sldId="353"/>
            <ac:spMk id="18" creationId="{7D291B65-17A5-CEA3-F1A1-67B93D8986D0}"/>
          </ac:spMkLst>
        </pc:spChg>
        <pc:spChg chg="del">
          <ac:chgData name="alxchn@connect.hku.hk" userId="S::alxchn@connect.hku.hk::2eaeb343-e34a-4d10-8969-25cdea7200ef" providerId="AD" clId="Web-{DDFCDC79-98C7-E63B-0E6E-2ED14F920599}" dt="2023-11-22T17:32:54.231" v="708"/>
          <ac:spMkLst>
            <pc:docMk/>
            <pc:sldMk cId="2650128777" sldId="353"/>
            <ac:spMk id="1397" creationId="{00000000-0000-0000-0000-000000000000}"/>
          </ac:spMkLst>
        </pc:spChg>
      </pc:sldChg>
      <pc:sldChg chg="addSp">
        <pc:chgData name="alxchn@connect.hku.hk" userId="S::alxchn@connect.hku.hk::2eaeb343-e34a-4d10-8969-25cdea7200ef" providerId="AD" clId="Web-{DDFCDC79-98C7-E63B-0E6E-2ED14F920599}" dt="2023-11-22T16:55:08.012" v="186"/>
        <pc:sldMkLst>
          <pc:docMk/>
          <pc:sldMk cId="4039234289" sldId="354"/>
        </pc:sldMkLst>
        <pc:spChg chg="add">
          <ac:chgData name="alxchn@connect.hku.hk" userId="S::alxchn@connect.hku.hk::2eaeb343-e34a-4d10-8969-25cdea7200ef" providerId="AD" clId="Web-{DDFCDC79-98C7-E63B-0E6E-2ED14F920599}" dt="2023-11-22T16:55:07.918" v="184"/>
          <ac:spMkLst>
            <pc:docMk/>
            <pc:sldMk cId="4039234289" sldId="354"/>
            <ac:spMk id="4" creationId="{7DA2D57C-A0DD-94EC-3998-052118ED4DE7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5:07.965" v="185"/>
          <ac:spMkLst>
            <pc:docMk/>
            <pc:sldMk cId="4039234289" sldId="354"/>
            <ac:spMk id="6" creationId="{01DFAD20-5DC1-2054-7DCB-4CB16A0AC103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5:08.012" v="186"/>
          <ac:spMkLst>
            <pc:docMk/>
            <pc:sldMk cId="4039234289" sldId="354"/>
            <ac:spMk id="8" creationId="{01A55AD0-4B84-65A2-79DE-F8A71288FB72}"/>
          </ac:spMkLst>
        </pc:spChg>
      </pc:sldChg>
      <pc:sldChg chg="addSp">
        <pc:chgData name="alxchn@connect.hku.hk" userId="S::alxchn@connect.hku.hk::2eaeb343-e34a-4d10-8969-25cdea7200ef" providerId="AD" clId="Web-{DDFCDC79-98C7-E63B-0E6E-2ED14F920599}" dt="2023-11-22T16:55:10.074" v="189"/>
        <pc:sldMkLst>
          <pc:docMk/>
          <pc:sldMk cId="597706887" sldId="355"/>
        </pc:sldMkLst>
        <pc:spChg chg="add">
          <ac:chgData name="alxchn@connect.hku.hk" userId="S::alxchn@connect.hku.hk::2eaeb343-e34a-4d10-8969-25cdea7200ef" providerId="AD" clId="Web-{DDFCDC79-98C7-E63B-0E6E-2ED14F920599}" dt="2023-11-22T16:55:09.965" v="187"/>
          <ac:spMkLst>
            <pc:docMk/>
            <pc:sldMk cId="597706887" sldId="355"/>
            <ac:spMk id="4" creationId="{A28AB859-FD1D-6A68-0281-9B7EB56116F0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5:10.012" v="188"/>
          <ac:spMkLst>
            <pc:docMk/>
            <pc:sldMk cId="597706887" sldId="355"/>
            <ac:spMk id="6" creationId="{7637A690-1A39-7B4A-D880-EF9469EDA462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5:10.074" v="189"/>
          <ac:spMkLst>
            <pc:docMk/>
            <pc:sldMk cId="597706887" sldId="355"/>
            <ac:spMk id="8" creationId="{E5749723-0ADC-BD4C-F6B6-9F6C3093BBD4}"/>
          </ac:spMkLst>
        </pc:spChg>
      </pc:sldChg>
      <pc:sldChg chg="addSp">
        <pc:chgData name="alxchn@connect.hku.hk" userId="S::alxchn@connect.hku.hk::2eaeb343-e34a-4d10-8969-25cdea7200ef" providerId="AD" clId="Web-{DDFCDC79-98C7-E63B-0E6E-2ED14F920599}" dt="2023-11-22T16:55:11.668" v="192"/>
        <pc:sldMkLst>
          <pc:docMk/>
          <pc:sldMk cId="1644837604" sldId="356"/>
        </pc:sldMkLst>
        <pc:spChg chg="add">
          <ac:chgData name="alxchn@connect.hku.hk" userId="S::alxchn@connect.hku.hk::2eaeb343-e34a-4d10-8969-25cdea7200ef" providerId="AD" clId="Web-{DDFCDC79-98C7-E63B-0E6E-2ED14F920599}" dt="2023-11-22T16:55:11.574" v="190"/>
          <ac:spMkLst>
            <pc:docMk/>
            <pc:sldMk cId="1644837604" sldId="356"/>
            <ac:spMk id="4" creationId="{5E5D207E-2146-1C31-E2C0-90281FB97C87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5:11.621" v="191"/>
          <ac:spMkLst>
            <pc:docMk/>
            <pc:sldMk cId="1644837604" sldId="356"/>
            <ac:spMk id="6" creationId="{1AAA89DD-3B08-72D6-57F1-BB354B903DC6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5:11.668" v="192"/>
          <ac:spMkLst>
            <pc:docMk/>
            <pc:sldMk cId="1644837604" sldId="356"/>
            <ac:spMk id="8" creationId="{8C39BA09-52B0-C5D6-978B-14EF751CCC4E}"/>
          </ac:spMkLst>
        </pc:spChg>
      </pc:sldChg>
      <pc:sldChg chg="addSp">
        <pc:chgData name="alxchn@connect.hku.hk" userId="S::alxchn@connect.hku.hk::2eaeb343-e34a-4d10-8969-25cdea7200ef" providerId="AD" clId="Web-{DDFCDC79-98C7-E63B-0E6E-2ED14F920599}" dt="2023-11-22T16:55:13.262" v="195"/>
        <pc:sldMkLst>
          <pc:docMk/>
          <pc:sldMk cId="305609196" sldId="357"/>
        </pc:sldMkLst>
        <pc:spChg chg="add">
          <ac:chgData name="alxchn@connect.hku.hk" userId="S::alxchn@connect.hku.hk::2eaeb343-e34a-4d10-8969-25cdea7200ef" providerId="AD" clId="Web-{DDFCDC79-98C7-E63B-0E6E-2ED14F920599}" dt="2023-11-22T16:55:13.121" v="193"/>
          <ac:spMkLst>
            <pc:docMk/>
            <pc:sldMk cId="305609196" sldId="357"/>
            <ac:spMk id="3" creationId="{3C5E8395-A36F-CC3C-1C45-B2DC867C321A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5:13.184" v="194"/>
          <ac:spMkLst>
            <pc:docMk/>
            <pc:sldMk cId="305609196" sldId="357"/>
            <ac:spMk id="6" creationId="{336487DC-5C8C-4039-824B-3299077DC2C3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5:13.262" v="195"/>
          <ac:spMkLst>
            <pc:docMk/>
            <pc:sldMk cId="305609196" sldId="357"/>
            <ac:spMk id="8" creationId="{CF3EF14C-E81C-1CDD-4AAF-13D6DCA8839D}"/>
          </ac:spMkLst>
        </pc:spChg>
      </pc:sldChg>
      <pc:sldChg chg="addSp delSp modSp add ord replId">
        <pc:chgData name="alxchn@connect.hku.hk" userId="S::alxchn@connect.hku.hk::2eaeb343-e34a-4d10-8969-25cdea7200ef" providerId="AD" clId="Web-{DDFCDC79-98C7-E63B-0E6E-2ED14F920599}" dt="2023-11-22T16:59:07.001" v="238" actId="20577"/>
        <pc:sldMkLst>
          <pc:docMk/>
          <pc:sldMk cId="3704125706" sldId="360"/>
        </pc:sldMkLst>
        <pc:spChg chg="add">
          <ac:chgData name="alxchn@connect.hku.hk" userId="S::alxchn@connect.hku.hk::2eaeb343-e34a-4d10-8969-25cdea7200ef" providerId="AD" clId="Web-{DDFCDC79-98C7-E63B-0E6E-2ED14F920599}" dt="2023-11-22T16:58:30.360" v="225"/>
          <ac:spMkLst>
            <pc:docMk/>
            <pc:sldMk cId="3704125706" sldId="360"/>
            <ac:spMk id="3" creationId="{64D7B9C7-5489-5BE4-9AC5-EABD7A8AB8FF}"/>
          </ac:spMkLst>
        </pc:spChg>
        <pc:spChg chg="del">
          <ac:chgData name="alxchn@connect.hku.hk" userId="S::alxchn@connect.hku.hk::2eaeb343-e34a-4d10-8969-25cdea7200ef" providerId="AD" clId="Web-{DDFCDC79-98C7-E63B-0E6E-2ED14F920599}" dt="2023-11-22T16:58:29.969" v="224"/>
          <ac:spMkLst>
            <pc:docMk/>
            <pc:sldMk cId="3704125706" sldId="360"/>
            <ac:spMk id="4" creationId="{84A95567-EB46-ACD4-FF36-8426AFF86360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6:58:30.407" v="226"/>
          <ac:spMkLst>
            <pc:docMk/>
            <pc:sldMk cId="3704125706" sldId="360"/>
            <ac:spMk id="6" creationId="{B36ABF12-61E1-37A5-A3AE-E2C684BA555E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6:59:07.001" v="238" actId="20577"/>
          <ac:spMkLst>
            <pc:docMk/>
            <pc:sldMk cId="3704125706" sldId="360"/>
            <ac:spMk id="1295" creationId="{00000000-0000-0000-0000-000000000000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6:52:26.133" v="72" actId="20577"/>
          <ac:spMkLst>
            <pc:docMk/>
            <pc:sldMk cId="3704125706" sldId="360"/>
            <ac:spMk id="1308" creationId="{00000000-0000-0000-0000-000000000000}"/>
          </ac:spMkLst>
        </pc:spChg>
      </pc:sldChg>
      <pc:sldChg chg="addSp delSp modSp add ord replId addAnim delAnim">
        <pc:chgData name="alxchn@connect.hku.hk" userId="S::alxchn@connect.hku.hk::2eaeb343-e34a-4d10-8969-25cdea7200ef" providerId="AD" clId="Web-{DDFCDC79-98C7-E63B-0E6E-2ED14F920599}" dt="2023-11-22T16:54:40.589" v="174" actId="1076"/>
        <pc:sldMkLst>
          <pc:docMk/>
          <pc:sldMk cId="2641334844" sldId="361"/>
        </pc:sldMkLst>
        <pc:spChg chg="add del">
          <ac:chgData name="alxchn@connect.hku.hk" userId="S::alxchn@connect.hku.hk::2eaeb343-e34a-4d10-8969-25cdea7200ef" providerId="AD" clId="Web-{DDFCDC79-98C7-E63B-0E6E-2ED14F920599}" dt="2023-11-22T16:54:09.323" v="164"/>
          <ac:spMkLst>
            <pc:docMk/>
            <pc:sldMk cId="2641334844" sldId="361"/>
            <ac:spMk id="2" creationId="{B50317CC-A603-3469-2A77-48ADF3DC9F5A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6:54:34.058" v="172" actId="1076"/>
          <ac:spMkLst>
            <pc:docMk/>
            <pc:sldMk cId="2641334844" sldId="361"/>
            <ac:spMk id="3" creationId="{023DCD01-F245-0D48-F097-E12C476227EE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6:54:40.589" v="174" actId="1076"/>
          <ac:spMkLst>
            <pc:docMk/>
            <pc:sldMk cId="2641334844" sldId="361"/>
            <ac:spMk id="5" creationId="{2F5EE5CE-CCAD-0E72-A15A-7231BA04737D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6:54:24.089" v="170" actId="20577"/>
          <ac:spMkLst>
            <pc:docMk/>
            <pc:sldMk cId="2641334844" sldId="361"/>
            <ac:spMk id="1295" creationId="{00000000-0000-0000-0000-000000000000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6:52:52.618" v="76" actId="20577"/>
          <ac:spMkLst>
            <pc:docMk/>
            <pc:sldMk cId="2641334844" sldId="361"/>
            <ac:spMk id="1308" creationId="{00000000-0000-0000-0000-000000000000}"/>
          </ac:spMkLst>
        </pc:spChg>
      </pc:sldChg>
      <pc:sldChg chg="modSp add replId">
        <pc:chgData name="alxchn@connect.hku.hk" userId="S::alxchn@connect.hku.hk::2eaeb343-e34a-4d10-8969-25cdea7200ef" providerId="AD" clId="Web-{DDFCDC79-98C7-E63B-0E6E-2ED14F920599}" dt="2023-11-22T16:56:20.482" v="210" actId="20577"/>
        <pc:sldMkLst>
          <pc:docMk/>
          <pc:sldMk cId="423580381" sldId="362"/>
        </pc:sldMkLst>
        <pc:spChg chg="mod">
          <ac:chgData name="alxchn@connect.hku.hk" userId="S::alxchn@connect.hku.hk::2eaeb343-e34a-4d10-8969-25cdea7200ef" providerId="AD" clId="Web-{DDFCDC79-98C7-E63B-0E6E-2ED14F920599}" dt="2023-11-22T16:56:20.482" v="210" actId="20577"/>
          <ac:spMkLst>
            <pc:docMk/>
            <pc:sldMk cId="423580381" sldId="362"/>
            <ac:spMk id="1295" creationId="{00000000-0000-0000-0000-000000000000}"/>
          </ac:spMkLst>
        </pc:spChg>
        <pc:spChg chg="mod">
          <ac:chgData name="alxchn@connect.hku.hk" userId="S::alxchn@connect.hku.hk::2eaeb343-e34a-4d10-8969-25cdea7200ef" providerId="AD" clId="Web-{DDFCDC79-98C7-E63B-0E6E-2ED14F920599}" dt="2023-11-22T16:56:02.091" v="204" actId="20577"/>
          <ac:spMkLst>
            <pc:docMk/>
            <pc:sldMk cId="423580381" sldId="362"/>
            <ac:spMk id="1308" creationId="{00000000-0000-0000-0000-000000000000}"/>
          </ac:spMkLst>
        </pc:spChg>
      </pc:sldChg>
      <pc:sldChg chg="addSp delSp modSp add replId delAnim">
        <pc:chgData name="alxchn@connect.hku.hk" userId="S::alxchn@connect.hku.hk::2eaeb343-e34a-4d10-8969-25cdea7200ef" providerId="AD" clId="Web-{DDFCDC79-98C7-E63B-0E6E-2ED14F920599}" dt="2023-11-22T17:02:06.255" v="283" actId="1076"/>
        <pc:sldMkLst>
          <pc:docMk/>
          <pc:sldMk cId="1009399929" sldId="363"/>
        </pc:sldMkLst>
        <pc:spChg chg="add del mod">
          <ac:chgData name="alxchn@connect.hku.hk" userId="S::alxchn@connect.hku.hk::2eaeb343-e34a-4d10-8969-25cdea7200ef" providerId="AD" clId="Web-{DDFCDC79-98C7-E63B-0E6E-2ED14F920599}" dt="2023-11-22T17:01:24.348" v="273"/>
          <ac:spMkLst>
            <pc:docMk/>
            <pc:sldMk cId="1009399929" sldId="363"/>
            <ac:spMk id="4" creationId="{68889EF9-2CA6-ED6D-FFE3-521859D69C81}"/>
          </ac:spMkLst>
        </pc:spChg>
        <pc:spChg chg="add del mod">
          <ac:chgData name="alxchn@connect.hku.hk" userId="S::alxchn@connect.hku.hk::2eaeb343-e34a-4d10-8969-25cdea7200ef" providerId="AD" clId="Web-{DDFCDC79-98C7-E63B-0E6E-2ED14F920599}" dt="2023-11-22T17:01:28.207" v="275"/>
          <ac:spMkLst>
            <pc:docMk/>
            <pc:sldMk cId="1009399929" sldId="363"/>
            <ac:spMk id="16" creationId="{C8B83A2C-C788-23C2-D244-F9DB887B3557}"/>
          </ac:spMkLst>
        </pc:spChg>
        <pc:spChg chg="add del mod">
          <ac:chgData name="alxchn@connect.hku.hk" userId="S::alxchn@connect.hku.hk::2eaeb343-e34a-4d10-8969-25cdea7200ef" providerId="AD" clId="Web-{DDFCDC79-98C7-E63B-0E6E-2ED14F920599}" dt="2023-11-22T17:01:30.832" v="276"/>
          <ac:spMkLst>
            <pc:docMk/>
            <pc:sldMk cId="1009399929" sldId="363"/>
            <ac:spMk id="18" creationId="{2237C6F4-982E-BB51-D1AC-512E193DC6DA}"/>
          </ac:spMkLst>
        </pc:spChg>
        <pc:spChg chg="del">
          <ac:chgData name="alxchn@connect.hku.hk" userId="S::alxchn@connect.hku.hk::2eaeb343-e34a-4d10-8969-25cdea7200ef" providerId="AD" clId="Web-{DDFCDC79-98C7-E63B-0E6E-2ED14F920599}" dt="2023-11-22T16:59:54.440" v="240"/>
          <ac:spMkLst>
            <pc:docMk/>
            <pc:sldMk cId="1009399929" sldId="363"/>
            <ac:spMk id="2487" creationId="{00000000-0000-0000-0000-000000000000}"/>
          </ac:spMkLst>
        </pc:spChg>
        <pc:spChg chg="del mod">
          <ac:chgData name="alxchn@connect.hku.hk" userId="S::alxchn@connect.hku.hk::2eaeb343-e34a-4d10-8969-25cdea7200ef" providerId="AD" clId="Web-{DDFCDC79-98C7-E63B-0E6E-2ED14F920599}" dt="2023-11-22T17:01:27.192" v="274"/>
          <ac:spMkLst>
            <pc:docMk/>
            <pc:sldMk cId="1009399929" sldId="363"/>
            <ac:spMk id="2488" creationId="{00000000-0000-0000-0000-000000000000}"/>
          </ac:spMkLst>
        </pc:spChg>
        <pc:spChg chg="del">
          <ac:chgData name="alxchn@connect.hku.hk" userId="S::alxchn@connect.hku.hk::2eaeb343-e34a-4d10-8969-25cdea7200ef" providerId="AD" clId="Web-{DDFCDC79-98C7-E63B-0E6E-2ED14F920599}" dt="2023-11-22T17:00:02.205" v="243"/>
          <ac:spMkLst>
            <pc:docMk/>
            <pc:sldMk cId="1009399929" sldId="363"/>
            <ac:spMk id="2496" creationId="{00000000-0000-0000-0000-000000000000}"/>
          </ac:spMkLst>
        </pc:spChg>
        <pc:picChg chg="mod">
          <ac:chgData name="alxchn@connect.hku.hk" userId="S::alxchn@connect.hku.hk::2eaeb343-e34a-4d10-8969-25cdea7200ef" providerId="AD" clId="Web-{DDFCDC79-98C7-E63B-0E6E-2ED14F920599}" dt="2023-11-22T17:01:56.380" v="282" actId="1076"/>
          <ac:picMkLst>
            <pc:docMk/>
            <pc:sldMk cId="1009399929" sldId="363"/>
            <ac:picMk id="5" creationId="{1192BF68-1BA5-5AA4-C2F7-3EA15C3EDE3D}"/>
          </ac:picMkLst>
        </pc:picChg>
        <pc:picChg chg="add mod">
          <ac:chgData name="alxchn@connect.hku.hk" userId="S::alxchn@connect.hku.hk::2eaeb343-e34a-4d10-8969-25cdea7200ef" providerId="AD" clId="Web-{DDFCDC79-98C7-E63B-0E6E-2ED14F920599}" dt="2023-11-22T17:02:06.255" v="283" actId="1076"/>
          <ac:picMkLst>
            <pc:docMk/>
            <pc:sldMk cId="1009399929" sldId="363"/>
            <ac:picMk id="12" creationId="{14D5514C-8DC3-FF9E-8BAF-2791BF7C981A}"/>
          </ac:picMkLst>
        </pc:picChg>
      </pc:sldChg>
      <pc:sldChg chg="addSp delSp modSp add replId">
        <pc:chgData name="alxchn@connect.hku.hk" userId="S::alxchn@connect.hku.hk::2eaeb343-e34a-4d10-8969-25cdea7200ef" providerId="AD" clId="Web-{DDFCDC79-98C7-E63B-0E6E-2ED14F920599}" dt="2023-11-22T17:26:16.395" v="628" actId="20577"/>
        <pc:sldMkLst>
          <pc:docMk/>
          <pc:sldMk cId="2529841638" sldId="363"/>
        </pc:sldMkLst>
        <pc:spChg chg="del">
          <ac:chgData name="alxchn@connect.hku.hk" userId="S::alxchn@connect.hku.hk::2eaeb343-e34a-4d10-8969-25cdea7200ef" providerId="AD" clId="Web-{DDFCDC79-98C7-E63B-0E6E-2ED14F920599}" dt="2023-11-22T17:22:38.406" v="589"/>
          <ac:spMkLst>
            <pc:docMk/>
            <pc:sldMk cId="2529841638" sldId="363"/>
            <ac:spMk id="3" creationId="{DD1D8954-EA76-F23A-8384-688E51C57849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7:25:45.300" v="601" actId="20577"/>
          <ac:spMkLst>
            <pc:docMk/>
            <pc:sldMk cId="2529841638" sldId="363"/>
            <ac:spMk id="4" creationId="{D7C5498B-2827-4642-0CD0-422A849B0850}"/>
          </ac:spMkLst>
        </pc:spChg>
        <pc:spChg chg="del">
          <ac:chgData name="alxchn@connect.hku.hk" userId="S::alxchn@connect.hku.hk::2eaeb343-e34a-4d10-8969-25cdea7200ef" providerId="AD" clId="Web-{DDFCDC79-98C7-E63B-0E6E-2ED14F920599}" dt="2023-11-22T17:22:06.796" v="588"/>
          <ac:spMkLst>
            <pc:docMk/>
            <pc:sldMk cId="2529841638" sldId="363"/>
            <ac:spMk id="6" creationId="{83455E52-C9CC-9269-C6B4-F27470E9E85C}"/>
          </ac:spMkLst>
        </pc:spChg>
        <pc:spChg chg="del">
          <ac:chgData name="alxchn@connect.hku.hk" userId="S::alxchn@connect.hku.hk::2eaeb343-e34a-4d10-8969-25cdea7200ef" providerId="AD" clId="Web-{DDFCDC79-98C7-E63B-0E6E-2ED14F920599}" dt="2023-11-22T17:22:06.061" v="587"/>
          <ac:spMkLst>
            <pc:docMk/>
            <pc:sldMk cId="2529841638" sldId="363"/>
            <ac:spMk id="10" creationId="{1F5F03F4-1A05-CE9F-9B2F-92634F391D18}"/>
          </ac:spMkLst>
        </pc:spChg>
        <pc:spChg chg="del">
          <ac:chgData name="alxchn@connect.hku.hk" userId="S::alxchn@connect.hku.hk::2eaeb343-e34a-4d10-8969-25cdea7200ef" providerId="AD" clId="Web-{DDFCDC79-98C7-E63B-0E6E-2ED14F920599}" dt="2023-11-22T17:22:05.186" v="586"/>
          <ac:spMkLst>
            <pc:docMk/>
            <pc:sldMk cId="2529841638" sldId="363"/>
            <ac:spMk id="11" creationId="{6DF7DC50-D4A8-2DA8-03C3-18F3EACBE1D5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7:25:53.597" v="613" actId="20577"/>
          <ac:spMkLst>
            <pc:docMk/>
            <pc:sldMk cId="2529841638" sldId="363"/>
            <ac:spMk id="12" creationId="{FE7D0897-A75F-7715-8B12-8C3461B9870C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7:22:38.843" v="590"/>
          <ac:spMkLst>
            <pc:docMk/>
            <pc:sldMk cId="2529841638" sldId="363"/>
            <ac:spMk id="16" creationId="{2D1B438D-4778-21BE-7D35-B6BAA3CA1152}"/>
          </ac:spMkLst>
        </pc:spChg>
        <pc:spChg chg="add">
          <ac:chgData name="alxchn@connect.hku.hk" userId="S::alxchn@connect.hku.hk::2eaeb343-e34a-4d10-8969-25cdea7200ef" providerId="AD" clId="Web-{DDFCDC79-98C7-E63B-0E6E-2ED14F920599}" dt="2023-11-22T17:22:38.890" v="591"/>
          <ac:spMkLst>
            <pc:docMk/>
            <pc:sldMk cId="2529841638" sldId="363"/>
            <ac:spMk id="18" creationId="{6EFA4797-8E74-03C7-38E1-F438C4E8C8B6}"/>
          </ac:spMkLst>
        </pc:spChg>
        <pc:spChg chg="add mod">
          <ac:chgData name="alxchn@connect.hku.hk" userId="S::alxchn@connect.hku.hk::2eaeb343-e34a-4d10-8969-25cdea7200ef" providerId="AD" clId="Web-{DDFCDC79-98C7-E63B-0E6E-2ED14F920599}" dt="2023-11-22T17:26:16.395" v="628" actId="20577"/>
          <ac:spMkLst>
            <pc:docMk/>
            <pc:sldMk cId="2529841638" sldId="363"/>
            <ac:spMk id="19" creationId="{26811F1F-7EA7-BE17-4F92-9C6187F24AB4}"/>
          </ac:spMkLst>
        </pc:spChg>
        <pc:spChg chg="del">
          <ac:chgData name="alxchn@connect.hku.hk" userId="S::alxchn@connect.hku.hk::2eaeb343-e34a-4d10-8969-25cdea7200ef" providerId="AD" clId="Web-{DDFCDC79-98C7-E63B-0E6E-2ED14F920599}" dt="2023-11-22T17:21:06.982" v="552"/>
          <ac:spMkLst>
            <pc:docMk/>
            <pc:sldMk cId="2529841638" sldId="363"/>
            <ac:spMk id="2487" creationId="{00000000-0000-0000-0000-000000000000}"/>
          </ac:spMkLst>
        </pc:spChg>
        <pc:spChg chg="del">
          <ac:chgData name="alxchn@connect.hku.hk" userId="S::alxchn@connect.hku.hk::2eaeb343-e34a-4d10-8969-25cdea7200ef" providerId="AD" clId="Web-{DDFCDC79-98C7-E63B-0E6E-2ED14F920599}" dt="2023-11-22T17:21:05.123" v="551"/>
          <ac:spMkLst>
            <pc:docMk/>
            <pc:sldMk cId="2529841638" sldId="363"/>
            <ac:spMk id="2488" creationId="{00000000-0000-0000-0000-000000000000}"/>
          </ac:spMkLst>
        </pc:spChg>
      </pc:sldChg>
    </pc:docChg>
  </pc:docChgLst>
  <pc:docChgLst>
    <pc:chgData name="Guest User" userId="S::urn:spo:anon#b261dc5aa52bbbd60303380221b7e144a75bb16b37ef479e0463103aece11087::" providerId="AD" clId="Web-{90081376-A732-9ED3-63F0-1FD0F79AD09C}"/>
    <pc:docChg chg="modSld">
      <pc:chgData name="Guest User" userId="S::urn:spo:anon#b261dc5aa52bbbd60303380221b7e144a75bb16b37ef479e0463103aece11087::" providerId="AD" clId="Web-{90081376-A732-9ED3-63F0-1FD0F79AD09C}" dt="2023-11-23T04:35:23.876" v="6" actId="20577"/>
      <pc:docMkLst>
        <pc:docMk/>
      </pc:docMkLst>
      <pc:sldChg chg="modSp">
        <pc:chgData name="Guest User" userId="S::urn:spo:anon#b261dc5aa52bbbd60303380221b7e144a75bb16b37ef479e0463103aece11087::" providerId="AD" clId="Web-{90081376-A732-9ED3-63F0-1FD0F79AD09C}" dt="2023-11-23T04:35:23.876" v="6" actId="20577"/>
        <pc:sldMkLst>
          <pc:docMk/>
          <pc:sldMk cId="2529841638" sldId="363"/>
        </pc:sldMkLst>
        <pc:spChg chg="mod">
          <ac:chgData name="Guest User" userId="S::urn:spo:anon#b261dc5aa52bbbd60303380221b7e144a75bb16b37ef479e0463103aece11087::" providerId="AD" clId="Web-{90081376-A732-9ED3-63F0-1FD0F79AD09C}" dt="2023-11-23T04:35:23.876" v="6" actId="20577"/>
          <ac:spMkLst>
            <pc:docMk/>
            <pc:sldMk cId="2529841638" sldId="363"/>
            <ac:spMk id="19" creationId="{26811F1F-7EA7-BE17-4F92-9C6187F24AB4}"/>
          </ac:spMkLst>
        </pc:spChg>
        <pc:picChg chg="mod">
          <ac:chgData name="Guest User" userId="S::urn:spo:anon#b261dc5aa52bbbd60303380221b7e144a75bb16b37ef479e0463103aece11087::" providerId="AD" clId="Web-{90081376-A732-9ED3-63F0-1FD0F79AD09C}" dt="2023-11-23T04:32:46.605" v="0" actId="1076"/>
          <ac:picMkLst>
            <pc:docMk/>
            <pc:sldMk cId="2529841638" sldId="363"/>
            <ac:picMk id="15" creationId="{E3392532-6B77-8D5C-FD57-C39D765AE4D7}"/>
          </ac:picMkLst>
        </pc:picChg>
      </pc:sldChg>
    </pc:docChg>
  </pc:docChgLst>
  <pc:docChgLst>
    <pc:chgData name="Guest User" userId="S::urn:spo:anon#8bf68ef17a42c9e9611cbb3c7fef49487a476fedb08229f49f9e278a3c7607f8::" providerId="AD" clId="Web-{FEB0521E-D9E6-0E33-23F7-14F4208B54D4}"/>
    <pc:docChg chg="modSld">
      <pc:chgData name="Guest User" userId="S::urn:spo:anon#8bf68ef17a42c9e9611cbb3c7fef49487a476fedb08229f49f9e278a3c7607f8::" providerId="AD" clId="Web-{FEB0521E-D9E6-0E33-23F7-14F4208B54D4}" dt="2023-11-22T18:47:36.137" v="57"/>
      <pc:docMkLst>
        <pc:docMk/>
      </pc:docMkLst>
      <pc:sldChg chg="addSp delSp modSp">
        <pc:chgData name="Guest User" userId="S::urn:spo:anon#8bf68ef17a42c9e9611cbb3c7fef49487a476fedb08229f49f9e278a3c7607f8::" providerId="AD" clId="Web-{FEB0521E-D9E6-0E33-23F7-14F4208B54D4}" dt="2023-11-22T18:47:36.137" v="57"/>
        <pc:sldMkLst>
          <pc:docMk/>
          <pc:sldMk cId="597706887" sldId="355"/>
        </pc:sldMkLst>
        <pc:spChg chg="add del mod">
          <ac:chgData name="Guest User" userId="S::urn:spo:anon#8bf68ef17a42c9e9611cbb3c7fef49487a476fedb08229f49f9e278a3c7607f8::" providerId="AD" clId="Web-{FEB0521E-D9E6-0E33-23F7-14F4208B54D4}" dt="2023-11-22T18:47:36.137" v="57"/>
          <ac:spMkLst>
            <pc:docMk/>
            <pc:sldMk cId="597706887" sldId="355"/>
            <ac:spMk id="10" creationId="{7CCED874-0124-5A6B-1E7C-9F1797329789}"/>
          </ac:spMkLst>
        </pc:spChg>
        <pc:spChg chg="add del">
          <ac:chgData name="Guest User" userId="S::urn:spo:anon#8bf68ef17a42c9e9611cbb3c7fef49487a476fedb08229f49f9e278a3c7607f8::" providerId="AD" clId="Web-{FEB0521E-D9E6-0E33-23F7-14F4208B54D4}" dt="2023-11-22T18:47:36.137" v="57"/>
          <ac:spMkLst>
            <pc:docMk/>
            <pc:sldMk cId="597706887" sldId="355"/>
            <ac:spMk id="1398" creationId="{00000000-0000-0000-0000-000000000000}"/>
          </ac:spMkLst>
        </pc:spChg>
      </pc:sldChg>
      <pc:sldChg chg="addSp modSp">
        <pc:chgData name="Guest User" userId="S::urn:spo:anon#8bf68ef17a42c9e9611cbb3c7fef49487a476fedb08229f49f9e278a3c7607f8::" providerId="AD" clId="Web-{FEB0521E-D9E6-0E33-23F7-14F4208B54D4}" dt="2023-11-22T18:39:23.579" v="8" actId="1076"/>
        <pc:sldMkLst>
          <pc:docMk/>
          <pc:sldMk cId="1644837604" sldId="356"/>
        </pc:sldMkLst>
        <pc:spChg chg="add mod">
          <ac:chgData name="Guest User" userId="S::urn:spo:anon#8bf68ef17a42c9e9611cbb3c7fef49487a476fedb08229f49f9e278a3c7607f8::" providerId="AD" clId="Web-{FEB0521E-D9E6-0E33-23F7-14F4208B54D4}" dt="2023-11-22T18:39:23.579" v="8" actId="1076"/>
          <ac:spMkLst>
            <pc:docMk/>
            <pc:sldMk cId="1644837604" sldId="356"/>
            <ac:spMk id="10" creationId="{41005856-0487-E70D-49BC-DFBA9B91B44D}"/>
          </ac:spMkLst>
        </pc:spChg>
      </pc:sldChg>
      <pc:sldChg chg="addSp delSp modSp">
        <pc:chgData name="Guest User" userId="S::urn:spo:anon#8bf68ef17a42c9e9611cbb3c7fef49487a476fedb08229f49f9e278a3c7607f8::" providerId="AD" clId="Web-{FEB0521E-D9E6-0E33-23F7-14F4208B54D4}" dt="2023-11-22T18:47:25.590" v="55"/>
        <pc:sldMkLst>
          <pc:docMk/>
          <pc:sldMk cId="1639777256" sldId="364"/>
        </pc:sldMkLst>
        <pc:spChg chg="mod">
          <ac:chgData name="Guest User" userId="S::urn:spo:anon#8bf68ef17a42c9e9611cbb3c7fef49487a476fedb08229f49f9e278a3c7607f8::" providerId="AD" clId="Web-{FEB0521E-D9E6-0E33-23F7-14F4208B54D4}" dt="2023-11-22T18:44:17.336" v="53" actId="20577"/>
          <ac:spMkLst>
            <pc:docMk/>
            <pc:sldMk cId="1639777256" sldId="364"/>
            <ac:spMk id="5" creationId="{B810B55A-FC2F-AA5E-B7C4-A235E38F80AF}"/>
          </ac:spMkLst>
        </pc:spChg>
        <pc:spChg chg="add mod">
          <ac:chgData name="Guest User" userId="S::urn:spo:anon#8bf68ef17a42c9e9611cbb3c7fef49487a476fedb08229f49f9e278a3c7607f8::" providerId="AD" clId="Web-{FEB0521E-D9E6-0E33-23F7-14F4208B54D4}" dt="2023-11-22T18:47:25.590" v="55"/>
          <ac:spMkLst>
            <pc:docMk/>
            <pc:sldMk cId="1639777256" sldId="364"/>
            <ac:spMk id="14" creationId="{F24F3E61-41AE-5190-F10D-CA0ABD49F36E}"/>
          </ac:spMkLst>
        </pc:spChg>
        <pc:spChg chg="del mod">
          <ac:chgData name="Guest User" userId="S::urn:spo:anon#8bf68ef17a42c9e9611cbb3c7fef49487a476fedb08229f49f9e278a3c7607f8::" providerId="AD" clId="Web-{FEB0521E-D9E6-0E33-23F7-14F4208B54D4}" dt="2023-11-22T18:47:25.590" v="55"/>
          <ac:spMkLst>
            <pc:docMk/>
            <pc:sldMk cId="1639777256" sldId="364"/>
            <ac:spMk id="1397" creationId="{00000000-0000-0000-0000-000000000000}"/>
          </ac:spMkLst>
        </pc:spChg>
      </pc:sldChg>
      <pc:sldChg chg="modSp">
        <pc:chgData name="Guest User" userId="S::urn:spo:anon#8bf68ef17a42c9e9611cbb3c7fef49487a476fedb08229f49f9e278a3c7607f8::" providerId="AD" clId="Web-{FEB0521E-D9E6-0E33-23F7-14F4208B54D4}" dt="2023-11-22T18:42:36.427" v="36" actId="14100"/>
        <pc:sldMkLst>
          <pc:docMk/>
          <pc:sldMk cId="1321093616" sldId="365"/>
        </pc:sldMkLst>
        <pc:spChg chg="mod">
          <ac:chgData name="Guest User" userId="S::urn:spo:anon#8bf68ef17a42c9e9611cbb3c7fef49487a476fedb08229f49f9e278a3c7607f8::" providerId="AD" clId="Web-{FEB0521E-D9E6-0E33-23F7-14F4208B54D4}" dt="2023-11-22T18:42:36.427" v="36" actId="14100"/>
          <ac:spMkLst>
            <pc:docMk/>
            <pc:sldMk cId="1321093616" sldId="365"/>
            <ac:spMk id="3" creationId="{7F34DC26-8FB3-C37B-BE17-4B5D5ED63D24}"/>
          </ac:spMkLst>
        </pc:spChg>
        <pc:spChg chg="mod">
          <ac:chgData name="Guest User" userId="S::urn:spo:anon#8bf68ef17a42c9e9611cbb3c7fef49487a476fedb08229f49f9e278a3c7607f8::" providerId="AD" clId="Web-{FEB0521E-D9E6-0E33-23F7-14F4208B54D4}" dt="2023-11-22T18:41:38.645" v="33" actId="14100"/>
          <ac:spMkLst>
            <pc:docMk/>
            <pc:sldMk cId="1321093616" sldId="365"/>
            <ac:spMk id="5" creationId="{1F70F3B5-0129-4D23-E34E-13F310DCD34F}"/>
          </ac:spMkLst>
        </pc:spChg>
      </pc:sldChg>
    </pc:docChg>
  </pc:docChgLst>
  <pc:docChgLst>
    <pc:chgData name="Guest User" userId="S::urn:spo:anon#8bf68ef17a42c9e9611cbb3c7fef49487a476fedb08229f49f9e278a3c7607f8::" providerId="AD" clId="Web-{EEC60591-06BE-13F7-040D-265D1BB9A9E3}"/>
    <pc:docChg chg="delSld modSld">
      <pc:chgData name="Guest User" userId="S::urn:spo:anon#8bf68ef17a42c9e9611cbb3c7fef49487a476fedb08229f49f9e278a3c7607f8::" providerId="AD" clId="Web-{EEC60591-06BE-13F7-040D-265D1BB9A9E3}" dt="2023-11-22T17:58:51.412" v="26"/>
      <pc:docMkLst>
        <pc:docMk/>
      </pc:docMkLst>
      <pc:sldChg chg="modSp">
        <pc:chgData name="Guest User" userId="S::urn:spo:anon#8bf68ef17a42c9e9611cbb3c7fef49487a476fedb08229f49f9e278a3c7607f8::" providerId="AD" clId="Web-{EEC60591-06BE-13F7-040D-265D1BB9A9E3}" dt="2023-11-22T17:57:47.692" v="24" actId="1076"/>
        <pc:sldMkLst>
          <pc:docMk/>
          <pc:sldMk cId="0" sldId="258"/>
        </pc:sldMkLst>
        <pc:picChg chg="mod">
          <ac:chgData name="Guest User" userId="S::urn:spo:anon#8bf68ef17a42c9e9611cbb3c7fef49487a476fedb08229f49f9e278a3c7607f8::" providerId="AD" clId="Web-{EEC60591-06BE-13F7-040D-265D1BB9A9E3}" dt="2023-11-22T17:57:47.692" v="24" actId="1076"/>
          <ac:picMkLst>
            <pc:docMk/>
            <pc:sldMk cId="0" sldId="258"/>
            <ac:picMk id="2" creationId="{163F97F9-FEBF-8929-6078-171909C47D68}"/>
          </ac:picMkLst>
        </pc:picChg>
      </pc:sldChg>
      <pc:sldChg chg="modSp">
        <pc:chgData name="Guest User" userId="S::urn:spo:anon#8bf68ef17a42c9e9611cbb3c7fef49487a476fedb08229f49f9e278a3c7607f8::" providerId="AD" clId="Web-{EEC60591-06BE-13F7-040D-265D1BB9A9E3}" dt="2023-11-22T17:17:21.890" v="17" actId="20577"/>
        <pc:sldMkLst>
          <pc:docMk/>
          <pc:sldMk cId="0" sldId="264"/>
        </pc:sldMkLst>
        <pc:spChg chg="mod">
          <ac:chgData name="Guest User" userId="S::urn:spo:anon#8bf68ef17a42c9e9611cbb3c7fef49487a476fedb08229f49f9e278a3c7607f8::" providerId="AD" clId="Web-{EEC60591-06BE-13F7-040D-265D1BB9A9E3}" dt="2023-11-22T17:17:21.890" v="17" actId="20577"/>
          <ac:spMkLst>
            <pc:docMk/>
            <pc:sldMk cId="0" sldId="264"/>
            <ac:spMk id="1576" creationId="{00000000-0000-0000-0000-000000000000}"/>
          </ac:spMkLst>
        </pc:spChg>
      </pc:sldChg>
      <pc:sldChg chg="mod modShow">
        <pc:chgData name="Guest User" userId="S::urn:spo:anon#8bf68ef17a42c9e9611cbb3c7fef49487a476fedb08229f49f9e278a3c7607f8::" providerId="AD" clId="Web-{EEC60591-06BE-13F7-040D-265D1BB9A9E3}" dt="2023-11-22T17:15:57.091" v="2"/>
        <pc:sldMkLst>
          <pc:docMk/>
          <pc:sldMk cId="0" sldId="269"/>
        </pc:sldMkLst>
      </pc:sldChg>
      <pc:sldChg chg="mod modShow">
        <pc:chgData name="Guest User" userId="S::urn:spo:anon#8bf68ef17a42c9e9611cbb3c7fef49487a476fedb08229f49f9e278a3c7607f8::" providerId="AD" clId="Web-{EEC60591-06BE-13F7-040D-265D1BB9A9E3}" dt="2023-11-22T17:16:15.966" v="4"/>
        <pc:sldMkLst>
          <pc:docMk/>
          <pc:sldMk cId="0" sldId="280"/>
        </pc:sldMkLst>
      </pc:sldChg>
      <pc:sldChg chg="mod modShow">
        <pc:chgData name="Guest User" userId="S::urn:spo:anon#8bf68ef17a42c9e9611cbb3c7fef49487a476fedb08229f49f9e278a3c7607f8::" providerId="AD" clId="Web-{EEC60591-06BE-13F7-040D-265D1BB9A9E3}" dt="2023-11-22T17:15:45.981" v="0"/>
        <pc:sldMkLst>
          <pc:docMk/>
          <pc:sldMk cId="2558135009" sldId="359"/>
        </pc:sldMkLst>
      </pc:sldChg>
      <pc:sldChg chg="del">
        <pc:chgData name="Guest User" userId="S::urn:spo:anon#8bf68ef17a42c9e9611cbb3c7fef49487a476fedb08229f49f9e278a3c7607f8::" providerId="AD" clId="Web-{EEC60591-06BE-13F7-040D-265D1BB9A9E3}" dt="2023-11-22T17:16:56.436" v="5"/>
        <pc:sldMkLst>
          <pc:docMk/>
          <pc:sldMk cId="1009399929" sldId="363"/>
        </pc:sldMkLst>
      </pc:sldChg>
      <pc:sldChg chg="delSp modSp delAnim">
        <pc:chgData name="Guest User" userId="S::urn:spo:anon#8bf68ef17a42c9e9611cbb3c7fef49487a476fedb08229f49f9e278a3c7607f8::" providerId="AD" clId="Web-{EEC60591-06BE-13F7-040D-265D1BB9A9E3}" dt="2023-11-22T17:58:51.412" v="26"/>
        <pc:sldMkLst>
          <pc:docMk/>
          <pc:sldMk cId="2529841638" sldId="363"/>
        </pc:sldMkLst>
        <pc:grpChg chg="ord">
          <ac:chgData name="Guest User" userId="S::urn:spo:anon#8bf68ef17a42c9e9611cbb3c7fef49487a476fedb08229f49f9e278a3c7607f8::" providerId="AD" clId="Web-{EEC60591-06BE-13F7-040D-265D1BB9A9E3}" dt="2023-11-22T17:58:51.412" v="26"/>
          <ac:grpSpMkLst>
            <pc:docMk/>
            <pc:sldMk cId="2529841638" sldId="363"/>
            <ac:grpSpMk id="2484" creationId="{00000000-0000-0000-0000-000000000000}"/>
          </ac:grpSpMkLst>
        </pc:grpChg>
        <pc:picChg chg="ord">
          <ac:chgData name="Guest User" userId="S::urn:spo:anon#8bf68ef17a42c9e9611cbb3c7fef49487a476fedb08229f49f9e278a3c7607f8::" providerId="AD" clId="Web-{EEC60591-06BE-13F7-040D-265D1BB9A9E3}" dt="2023-11-22T17:55:12.594" v="20"/>
          <ac:picMkLst>
            <pc:docMk/>
            <pc:sldMk cId="2529841638" sldId="363"/>
            <ac:picMk id="5" creationId="{1192BF68-1BA5-5AA4-C2F7-3EA15C3EDE3D}"/>
          </ac:picMkLst>
        </pc:picChg>
        <pc:picChg chg="del">
          <ac:chgData name="Guest User" userId="S::urn:spo:anon#8bf68ef17a42c9e9611cbb3c7fef49487a476fedb08229f49f9e278a3c7607f8::" providerId="AD" clId="Web-{EEC60591-06BE-13F7-040D-265D1BB9A9E3}" dt="2023-11-22T17:55:14.251" v="21"/>
          <ac:picMkLst>
            <pc:docMk/>
            <pc:sldMk cId="2529841638" sldId="363"/>
            <ac:picMk id="2490" creationId="{00000000-0000-0000-0000-000000000000}"/>
          </ac:picMkLst>
        </pc:picChg>
      </pc:sldChg>
    </pc:docChg>
  </pc:docChgLst>
  <pc:docChgLst>
    <pc:chgData name="Guest User" userId="S::urn:spo:anon#8b1ddf3d6c04aa4970085534f5be28f18e6fb5d096e36efb8cc20235d17fa27b::" providerId="AD" clId="Web-{0F2EEE8D-DC3C-2C9B-D04C-32C08289E17B}"/>
    <pc:docChg chg="addSld delSld modSld sldOrd">
      <pc:chgData name="Guest User" userId="S::urn:spo:anon#8b1ddf3d6c04aa4970085534f5be28f18e6fb5d096e36efb8cc20235d17fa27b::" providerId="AD" clId="Web-{0F2EEE8D-DC3C-2C9B-D04C-32C08289E17B}" dt="2023-11-22T17:55:33.189" v="314" actId="1076"/>
      <pc:docMkLst>
        <pc:docMk/>
      </pc:docMkLst>
      <pc:sldChg chg="ord">
        <pc:chgData name="Guest User" userId="S::urn:spo:anon#8b1ddf3d6c04aa4970085534f5be28f18e6fb5d096e36efb8cc20235d17fa27b::" providerId="AD" clId="Web-{0F2EEE8D-DC3C-2C9B-D04C-32C08289E17B}" dt="2023-11-22T17:52:55.183" v="233"/>
        <pc:sldMkLst>
          <pc:docMk/>
          <pc:sldMk cId="0" sldId="260"/>
        </pc:sldMkLst>
      </pc:sldChg>
      <pc:sldChg chg="addSp delSp modSp add del">
        <pc:chgData name="Guest User" userId="S::urn:spo:anon#8b1ddf3d6c04aa4970085534f5be28f18e6fb5d096e36efb8cc20235d17fa27b::" providerId="AD" clId="Web-{0F2EEE8D-DC3C-2C9B-D04C-32C08289E17B}" dt="2023-11-22T17:55:03.281" v="310" actId="20577"/>
        <pc:sldMkLst>
          <pc:docMk/>
          <pc:sldMk cId="1644837604" sldId="356"/>
        </pc:sldMkLst>
        <pc:spChg chg="add mod">
          <ac:chgData name="Guest User" userId="S::urn:spo:anon#8b1ddf3d6c04aa4970085534f5be28f18e6fb5d096e36efb8cc20235d17fa27b::" providerId="AD" clId="Web-{0F2EEE8D-DC3C-2C9B-D04C-32C08289E17B}" dt="2023-11-22T17:55:03.281" v="310" actId="20577"/>
          <ac:spMkLst>
            <pc:docMk/>
            <pc:sldMk cId="1644837604" sldId="356"/>
            <ac:spMk id="5" creationId="{1F70F3B5-0129-4D23-E34E-13F310DCD34F}"/>
          </ac:spMkLst>
        </pc:spChg>
        <pc:spChg chg="del">
          <ac:chgData name="Guest User" userId="S::urn:spo:anon#8b1ddf3d6c04aa4970085534f5be28f18e6fb5d096e36efb8cc20235d17fa27b::" providerId="AD" clId="Web-{0F2EEE8D-DC3C-2C9B-D04C-32C08289E17B}" dt="2023-11-22T17:53:27.278" v="238"/>
          <ac:spMkLst>
            <pc:docMk/>
            <pc:sldMk cId="1644837604" sldId="356"/>
            <ac:spMk id="1397" creationId="{00000000-0000-0000-0000-000000000000}"/>
          </ac:spMkLst>
        </pc:spChg>
      </pc:sldChg>
      <pc:sldChg chg="addSp delSp modSp add del">
        <pc:chgData name="Guest User" userId="S::urn:spo:anon#8b1ddf3d6c04aa4970085534f5be28f18e6fb5d096e36efb8cc20235d17fa27b::" providerId="AD" clId="Web-{0F2EEE8D-DC3C-2C9B-D04C-32C08289E17B}" dt="2023-11-22T17:55:33.189" v="314" actId="1076"/>
        <pc:sldMkLst>
          <pc:docMk/>
          <pc:sldMk cId="305609196" sldId="357"/>
        </pc:sldMkLst>
        <pc:spChg chg="add del">
          <ac:chgData name="Guest User" userId="S::urn:spo:anon#8b1ddf3d6c04aa4970085534f5be28f18e6fb5d096e36efb8cc20235d17fa27b::" providerId="AD" clId="Web-{0F2EEE8D-DC3C-2C9B-D04C-32C08289E17B}" dt="2023-11-22T17:46:06.358" v="6"/>
          <ac:spMkLst>
            <pc:docMk/>
            <pc:sldMk cId="305609196" sldId="357"/>
            <ac:spMk id="5" creationId="{FB0F97E6-928A-754C-2252-010CB5962F2F}"/>
          </ac:spMkLst>
        </pc:spChg>
        <pc:spChg chg="add mod">
          <ac:chgData name="Guest User" userId="S::urn:spo:anon#8b1ddf3d6c04aa4970085534f5be28f18e6fb5d096e36efb8cc20235d17fa27b::" providerId="AD" clId="Web-{0F2EEE8D-DC3C-2C9B-D04C-32C08289E17B}" dt="2023-11-22T17:53:12.575" v="235" actId="1076"/>
          <ac:spMkLst>
            <pc:docMk/>
            <pc:sldMk cId="305609196" sldId="357"/>
            <ac:spMk id="9" creationId="{52B975DD-FF36-8B66-63CB-725083FB48DD}"/>
          </ac:spMkLst>
        </pc:spChg>
        <pc:spChg chg="add">
          <ac:chgData name="Guest User" userId="S::urn:spo:anon#8b1ddf3d6c04aa4970085534f5be28f18e6fb5d096e36efb8cc20235d17fa27b::" providerId="AD" clId="Web-{0F2EEE8D-DC3C-2C9B-D04C-32C08289E17B}" dt="2023-11-22T17:48:43.582" v="101"/>
          <ac:spMkLst>
            <pc:docMk/>
            <pc:sldMk cId="305609196" sldId="357"/>
            <ac:spMk id="11" creationId="{B7ED4C0B-9193-21EA-CAB4-70DEA13073B1}"/>
          </ac:spMkLst>
        </pc:spChg>
        <pc:spChg chg="add mod">
          <ac:chgData name="Guest User" userId="S::urn:spo:anon#8b1ddf3d6c04aa4970085534f5be28f18e6fb5d096e36efb8cc20235d17fa27b::" providerId="AD" clId="Web-{0F2EEE8D-DC3C-2C9B-D04C-32C08289E17B}" dt="2023-11-22T17:50:46.570" v="229" actId="14100"/>
          <ac:spMkLst>
            <pc:docMk/>
            <pc:sldMk cId="305609196" sldId="357"/>
            <ac:spMk id="13" creationId="{F55C6100-2B4A-8A5C-0825-60D700A4647E}"/>
          </ac:spMkLst>
        </pc:spChg>
        <pc:spChg chg="mod">
          <ac:chgData name="Guest User" userId="S::urn:spo:anon#8b1ddf3d6c04aa4970085534f5be28f18e6fb5d096e36efb8cc20235d17fa27b::" providerId="AD" clId="Web-{0F2EEE8D-DC3C-2C9B-D04C-32C08289E17B}" dt="2023-11-22T17:55:33.189" v="314" actId="1076"/>
          <ac:spMkLst>
            <pc:docMk/>
            <pc:sldMk cId="305609196" sldId="357"/>
            <ac:spMk id="57" creationId="{05E3AEC6-031D-4973-EC94-3807575D8669}"/>
          </ac:spMkLst>
        </pc:spChg>
        <pc:spChg chg="add del mod">
          <ac:chgData name="Guest User" userId="S::urn:spo:anon#8b1ddf3d6c04aa4970085534f5be28f18e6fb5d096e36efb8cc20235d17fa27b::" providerId="AD" clId="Web-{0F2EEE8D-DC3C-2C9B-D04C-32C08289E17B}" dt="2023-11-22T17:46:26.718" v="10"/>
          <ac:spMkLst>
            <pc:docMk/>
            <pc:sldMk cId="305609196" sldId="357"/>
            <ac:spMk id="1397" creationId="{00000000-0000-0000-0000-000000000000}"/>
          </ac:spMkLst>
        </pc:spChg>
      </pc:sldChg>
      <pc:sldChg chg="ord">
        <pc:chgData name="Guest User" userId="S::urn:spo:anon#8b1ddf3d6c04aa4970085534f5be28f18e6fb5d096e36efb8cc20235d17fa27b::" providerId="AD" clId="Web-{0F2EEE8D-DC3C-2C9B-D04C-32C08289E17B}" dt="2023-11-22T17:55:13" v="312"/>
        <pc:sldMkLst>
          <pc:docMk/>
          <pc:sldMk cId="1451496349" sldId="358"/>
        </pc:sldMkLst>
      </pc:sldChg>
    </pc:docChg>
  </pc:docChgLst>
  <pc:docChgLst>
    <pc:chgData name="So Ki Wai Grace" userId="S::graceskw@connect.hku.hk::54a92529-b9f0-404b-a28b-46586f6ff193" providerId="AD" clId="Web-{57390C2F-5EF8-BCAC-85ED-8682C5DC2EC7}"/>
    <pc:docChg chg="addSld modSld">
      <pc:chgData name="So Ki Wai Grace" userId="S::graceskw@connect.hku.hk::54a92529-b9f0-404b-a28b-46586f6ff193" providerId="AD" clId="Web-{57390C2F-5EF8-BCAC-85ED-8682C5DC2EC7}" dt="2023-11-19T16:52:54.166" v="132"/>
      <pc:docMkLst>
        <pc:docMk/>
      </pc:docMkLst>
      <pc:sldChg chg="modSp">
        <pc:chgData name="So Ki Wai Grace" userId="S::graceskw@connect.hku.hk::54a92529-b9f0-404b-a28b-46586f6ff193" providerId="AD" clId="Web-{57390C2F-5EF8-BCAC-85ED-8682C5DC2EC7}" dt="2023-11-19T16:42:57.057" v="1" actId="14100"/>
        <pc:sldMkLst>
          <pc:docMk/>
          <pc:sldMk cId="0" sldId="256"/>
        </pc:sldMkLst>
        <pc:spChg chg="mod">
          <ac:chgData name="So Ki Wai Grace" userId="S::graceskw@connect.hku.hk::54a92529-b9f0-404b-a28b-46586f6ff193" providerId="AD" clId="Web-{57390C2F-5EF8-BCAC-85ED-8682C5DC2EC7}" dt="2023-11-19T16:42:57.057" v="1" actId="14100"/>
          <ac:spMkLst>
            <pc:docMk/>
            <pc:sldMk cId="0" sldId="256"/>
            <ac:spMk id="1289" creationId="{00000000-0000-0000-0000-000000000000}"/>
          </ac:spMkLst>
        </pc:spChg>
      </pc:sldChg>
      <pc:sldChg chg="addSp delSp modSp addAnim delAnim">
        <pc:chgData name="So Ki Wai Grace" userId="S::graceskw@connect.hku.hk::54a92529-b9f0-404b-a28b-46586f6ff193" providerId="AD" clId="Web-{57390C2F-5EF8-BCAC-85ED-8682C5DC2EC7}" dt="2023-11-19T16:52:54.166" v="132"/>
        <pc:sldMkLst>
          <pc:docMk/>
          <pc:sldMk cId="0" sldId="260"/>
        </pc:sldMkLst>
        <pc:spChg chg="add del mod topLvl">
          <ac:chgData name="So Ki Wai Grace" userId="S::graceskw@connect.hku.hk::54a92529-b9f0-404b-a28b-46586f6ff193" providerId="AD" clId="Web-{57390C2F-5EF8-BCAC-85ED-8682C5DC2EC7}" dt="2023-11-19T16:45:29.249" v="33"/>
          <ac:spMkLst>
            <pc:docMk/>
            <pc:sldMk cId="0" sldId="260"/>
            <ac:spMk id="4" creationId="{FFAADB22-FB60-84A3-6C10-42C50B72C320}"/>
          </ac:spMkLst>
        </pc:spChg>
        <pc:spChg chg="del topLvl">
          <ac:chgData name="So Ki Wai Grace" userId="S::graceskw@connect.hku.hk::54a92529-b9f0-404b-a28b-46586f6ff193" providerId="AD" clId="Web-{57390C2F-5EF8-BCAC-85ED-8682C5DC2EC7}" dt="2023-11-19T16:45:23.998" v="27"/>
          <ac:spMkLst>
            <pc:docMk/>
            <pc:sldMk cId="0" sldId="260"/>
            <ac:spMk id="5" creationId="{2AE636DC-5E46-9F9D-4470-6D01859AB125}"/>
          </ac:spMkLst>
        </pc:spChg>
        <pc:spChg chg="del topLvl">
          <ac:chgData name="So Ki Wai Grace" userId="S::graceskw@connect.hku.hk::54a92529-b9f0-404b-a28b-46586f6ff193" providerId="AD" clId="Web-{57390C2F-5EF8-BCAC-85ED-8682C5DC2EC7}" dt="2023-11-19T16:45:23.998" v="26"/>
          <ac:spMkLst>
            <pc:docMk/>
            <pc:sldMk cId="0" sldId="260"/>
            <ac:spMk id="6" creationId="{070E1D74-A3BC-BACD-6953-E2F32C775B40}"/>
          </ac:spMkLst>
        </pc:spChg>
        <pc:spChg chg="mod ord topLvl">
          <ac:chgData name="So Ki Wai Grace" userId="S::graceskw@connect.hku.hk::54a92529-b9f0-404b-a28b-46586f6ff193" providerId="AD" clId="Web-{57390C2F-5EF8-BCAC-85ED-8682C5DC2EC7}" dt="2023-11-19T16:52:54.166" v="132"/>
          <ac:spMkLst>
            <pc:docMk/>
            <pc:sldMk cId="0" sldId="260"/>
            <ac:spMk id="57" creationId="{05E3AEC6-031D-4973-EC94-3807575D8669}"/>
          </ac:spMkLst>
        </pc:spChg>
        <pc:spChg chg="mod">
          <ac:chgData name="So Ki Wai Grace" userId="S::graceskw@connect.hku.hk::54a92529-b9f0-404b-a28b-46586f6ff193" providerId="AD" clId="Web-{57390C2F-5EF8-BCAC-85ED-8682C5DC2EC7}" dt="2023-11-19T16:50:43.288" v="121" actId="1076"/>
          <ac:spMkLst>
            <pc:docMk/>
            <pc:sldMk cId="0" sldId="260"/>
            <ac:spMk id="1397" creationId="{00000000-0000-0000-0000-000000000000}"/>
          </ac:spMkLst>
        </pc:spChg>
        <pc:spChg chg="mod">
          <ac:chgData name="So Ki Wai Grace" userId="S::graceskw@connect.hku.hk::54a92529-b9f0-404b-a28b-46586f6ff193" providerId="AD" clId="Web-{57390C2F-5EF8-BCAC-85ED-8682C5DC2EC7}" dt="2023-11-19T16:50:36.710" v="119" actId="1076"/>
          <ac:spMkLst>
            <pc:docMk/>
            <pc:sldMk cId="0" sldId="260"/>
            <ac:spMk id="1398" creationId="{00000000-0000-0000-0000-000000000000}"/>
          </ac:spMkLst>
        </pc:spChg>
        <pc:grpChg chg="del topLvl">
          <ac:chgData name="So Ki Wai Grace" userId="S::graceskw@connect.hku.hk::54a92529-b9f0-404b-a28b-46586f6ff193" providerId="AD" clId="Web-{57390C2F-5EF8-BCAC-85ED-8682C5DC2EC7}" dt="2023-11-19T16:45:23.998" v="25"/>
          <ac:grpSpMkLst>
            <pc:docMk/>
            <pc:sldMk cId="0" sldId="260"/>
            <ac:grpSpMk id="7" creationId="{FEF5BABC-1D3D-56A6-EE88-1956C601C125}"/>
          </ac:grpSpMkLst>
        </pc:grpChg>
        <pc:grpChg chg="del topLvl">
          <ac:chgData name="So Ki Wai Grace" userId="S::graceskw@connect.hku.hk::54a92529-b9f0-404b-a28b-46586f6ff193" providerId="AD" clId="Web-{57390C2F-5EF8-BCAC-85ED-8682C5DC2EC7}" dt="2023-11-19T16:45:21.733" v="24"/>
          <ac:grpSpMkLst>
            <pc:docMk/>
            <pc:sldMk cId="0" sldId="260"/>
            <ac:grpSpMk id="8" creationId="{82F4B853-363C-AD60-39C3-EF6FB1627C6B}"/>
          </ac:grpSpMkLst>
        </pc:grpChg>
        <pc:grpChg chg="del topLvl">
          <ac:chgData name="So Ki Wai Grace" userId="S::graceskw@connect.hku.hk::54a92529-b9f0-404b-a28b-46586f6ff193" providerId="AD" clId="Web-{57390C2F-5EF8-BCAC-85ED-8682C5DC2EC7}" dt="2023-11-19T16:45:21.733" v="23"/>
          <ac:grpSpMkLst>
            <pc:docMk/>
            <pc:sldMk cId="0" sldId="260"/>
            <ac:grpSpMk id="9" creationId="{6153F45F-F278-06DD-FF93-DC593AA88225}"/>
          </ac:grpSpMkLst>
        </pc:grpChg>
        <pc:grpChg chg="del topLvl">
          <ac:chgData name="So Ki Wai Grace" userId="S::graceskw@connect.hku.hk::54a92529-b9f0-404b-a28b-46586f6ff193" providerId="AD" clId="Web-{57390C2F-5EF8-BCAC-85ED-8682C5DC2EC7}" dt="2023-11-19T16:45:21.733" v="22"/>
          <ac:grpSpMkLst>
            <pc:docMk/>
            <pc:sldMk cId="0" sldId="260"/>
            <ac:grpSpMk id="10" creationId="{6D22FFD2-E00B-9331-E248-A25A688CFC66}"/>
          </ac:grpSpMkLst>
        </pc:grpChg>
        <pc:grpChg chg="add del topLvl">
          <ac:chgData name="So Ki Wai Grace" userId="S::graceskw@connect.hku.hk::54a92529-b9f0-404b-a28b-46586f6ff193" providerId="AD" clId="Web-{57390C2F-5EF8-BCAC-85ED-8682C5DC2EC7}" dt="2023-11-19T16:45:21.733" v="21"/>
          <ac:grpSpMkLst>
            <pc:docMk/>
            <pc:sldMk cId="0" sldId="260"/>
            <ac:grpSpMk id="11" creationId="{D0FA2F28-A1B4-8FCE-676C-16B38D30430B}"/>
          </ac:grpSpMkLst>
        </pc:grpChg>
        <pc:grpChg chg="add del">
          <ac:chgData name="So Ki Wai Grace" userId="S::graceskw@connect.hku.hk::54a92529-b9f0-404b-a28b-46586f6ff193" providerId="AD" clId="Web-{57390C2F-5EF8-BCAC-85ED-8682C5DC2EC7}" dt="2023-11-19T16:44:34.450" v="12"/>
          <ac:grpSpMkLst>
            <pc:docMk/>
            <pc:sldMk cId="0" sldId="260"/>
            <ac:grpSpMk id="54" creationId="{BCD4E94B-D9D8-9C28-9FD0-E45C4DEC429F}"/>
          </ac:grpSpMkLst>
        </pc:grpChg>
        <pc:grpChg chg="add del">
          <ac:chgData name="So Ki Wai Grace" userId="S::graceskw@connect.hku.hk::54a92529-b9f0-404b-a28b-46586f6ff193" providerId="AD" clId="Web-{57390C2F-5EF8-BCAC-85ED-8682C5DC2EC7}" dt="2023-11-19T16:45:33.405" v="34"/>
          <ac:grpSpMkLst>
            <pc:docMk/>
            <pc:sldMk cId="0" sldId="260"/>
            <ac:grpSpMk id="58" creationId="{CA00152F-D231-C756-EA49-ECBE48AD152A}"/>
          </ac:grpSpMkLst>
        </pc:grpChg>
        <pc:grpChg chg="add del">
          <ac:chgData name="So Ki Wai Grace" userId="S::graceskw@connect.hku.hk::54a92529-b9f0-404b-a28b-46586f6ff193" providerId="AD" clId="Web-{57390C2F-5EF8-BCAC-85ED-8682C5DC2EC7}" dt="2023-11-19T16:45:29.249" v="32"/>
          <ac:grpSpMkLst>
            <pc:docMk/>
            <pc:sldMk cId="0" sldId="260"/>
            <ac:grpSpMk id="62" creationId="{4B82CE18-2192-ABDD-4A39-0CD26B926202}"/>
          </ac:grpSpMkLst>
        </pc:grpChg>
        <pc:grpChg chg="add del mod">
          <ac:chgData name="So Ki Wai Grace" userId="S::graceskw@connect.hku.hk::54a92529-b9f0-404b-a28b-46586f6ff193" providerId="AD" clId="Web-{57390C2F-5EF8-BCAC-85ED-8682C5DC2EC7}" dt="2023-11-19T16:52:54.166" v="132"/>
          <ac:grpSpMkLst>
            <pc:docMk/>
            <pc:sldMk cId="0" sldId="260"/>
            <ac:grpSpMk id="63" creationId="{2928E375-E18E-5D3A-418E-7C58AC768073}"/>
          </ac:grpSpMkLst>
        </pc:grpChg>
        <pc:picChg chg="mod ord topLvl">
          <ac:chgData name="So Ki Wai Grace" userId="S::graceskw@connect.hku.hk::54a92529-b9f0-404b-a28b-46586f6ff193" providerId="AD" clId="Web-{57390C2F-5EF8-BCAC-85ED-8682C5DC2EC7}" dt="2023-11-19T16:52:54.166" v="132"/>
          <ac:picMkLst>
            <pc:docMk/>
            <pc:sldMk cId="0" sldId="260"/>
            <ac:picMk id="2" creationId="{F4A02225-1E4C-8B62-115F-851B7F6B18F2}"/>
          </ac:picMkLst>
        </pc:picChg>
        <pc:picChg chg="del topLvl">
          <ac:chgData name="So Ki Wai Grace" userId="S::graceskw@connect.hku.hk::54a92529-b9f0-404b-a28b-46586f6ff193" providerId="AD" clId="Web-{57390C2F-5EF8-BCAC-85ED-8682C5DC2EC7}" dt="2023-11-19T16:45:38.561" v="36"/>
          <ac:picMkLst>
            <pc:docMk/>
            <pc:sldMk cId="0" sldId="260"/>
            <ac:picMk id="56" creationId="{271ECDDE-F5EE-6A3C-A284-74E8A9894427}"/>
          </ac:picMkLst>
        </pc:picChg>
      </pc:sldChg>
      <pc:sldChg chg="addSp delSp modSp add replId addAnim">
        <pc:chgData name="So Ki Wai Grace" userId="S::graceskw@connect.hku.hk::54a92529-b9f0-404b-a28b-46586f6ff193" providerId="AD" clId="Web-{57390C2F-5EF8-BCAC-85ED-8682C5DC2EC7}" dt="2023-11-19T16:52:17.603" v="131"/>
        <pc:sldMkLst>
          <pc:docMk/>
          <pc:sldMk cId="3049596656" sldId="352"/>
        </pc:sldMkLst>
        <pc:spChg chg="ord topLvl">
          <ac:chgData name="So Ki Wai Grace" userId="S::graceskw@connect.hku.hk::54a92529-b9f0-404b-a28b-46586f6ff193" providerId="AD" clId="Web-{57390C2F-5EF8-BCAC-85ED-8682C5DC2EC7}" dt="2023-11-19T16:51:00.632" v="124"/>
          <ac:spMkLst>
            <pc:docMk/>
            <pc:sldMk cId="3049596656" sldId="352"/>
            <ac:spMk id="57" creationId="{05E3AEC6-031D-4973-EC94-3807575D8669}"/>
          </ac:spMkLst>
        </pc:spChg>
        <pc:grpChg chg="del">
          <ac:chgData name="So Ki Wai Grace" userId="S::graceskw@connect.hku.hk::54a92529-b9f0-404b-a28b-46586f6ff193" providerId="AD" clId="Web-{57390C2F-5EF8-BCAC-85ED-8682C5DC2EC7}" dt="2023-11-19T16:50:54.913" v="123"/>
          <ac:grpSpMkLst>
            <pc:docMk/>
            <pc:sldMk cId="3049596656" sldId="352"/>
            <ac:grpSpMk id="63" creationId="{2928E375-E18E-5D3A-418E-7C58AC768073}"/>
          </ac:grpSpMkLst>
        </pc:grpChg>
        <pc:picChg chg="del topLvl">
          <ac:chgData name="So Ki Wai Grace" userId="S::graceskw@connect.hku.hk::54a92529-b9f0-404b-a28b-46586f6ff193" providerId="AD" clId="Web-{57390C2F-5EF8-BCAC-85ED-8682C5DC2EC7}" dt="2023-11-19T16:52:17.603" v="131"/>
          <ac:picMkLst>
            <pc:docMk/>
            <pc:sldMk cId="3049596656" sldId="352"/>
            <ac:picMk id="2" creationId="{F4A02225-1E4C-8B62-115F-851B7F6B18F2}"/>
          </ac:picMkLst>
        </pc:picChg>
        <pc:picChg chg="add mod ord">
          <ac:chgData name="So Ki Wai Grace" userId="S::graceskw@connect.hku.hk::54a92529-b9f0-404b-a28b-46586f6ff193" providerId="AD" clId="Web-{57390C2F-5EF8-BCAC-85ED-8682C5DC2EC7}" dt="2023-11-19T16:52:16.197" v="130"/>
          <ac:picMkLst>
            <pc:docMk/>
            <pc:sldMk cId="3049596656" sldId="352"/>
            <ac:picMk id="3" creationId="{B0E7BC83-1751-2ADA-C199-54244CE78643}"/>
          </ac:picMkLst>
        </pc:picChg>
      </pc:sldChg>
    </pc:docChg>
  </pc:docChgLst>
  <pc:docChgLst>
    <pc:chgData name="So Ki Wai Grace" userId="54a92529-b9f0-404b-a28b-46586f6ff193" providerId="ADAL" clId="{4CAB99B2-4789-4369-8428-C0037D7428FF}"/>
    <pc:docChg chg="undo redo custSel addSld delSld modSld sldOrd delMainMaster">
      <pc:chgData name="So Ki Wai Grace" userId="54a92529-b9f0-404b-a28b-46586f6ff193" providerId="ADAL" clId="{4CAB99B2-4789-4369-8428-C0037D7428FF}" dt="2023-11-22T19:14:52.372" v="606" actId="47"/>
      <pc:docMkLst>
        <pc:docMk/>
      </pc:docMkLst>
      <pc:sldChg chg="addSp delSp modSp mod delAnim modAnim modNotes">
        <pc:chgData name="So Ki Wai Grace" userId="54a92529-b9f0-404b-a28b-46586f6ff193" providerId="ADAL" clId="{4CAB99B2-4789-4369-8428-C0037D7428FF}" dt="2023-11-19T17:25:49.966" v="382" actId="6549"/>
        <pc:sldMkLst>
          <pc:docMk/>
          <pc:sldMk cId="0" sldId="256"/>
        </pc:sldMkLst>
        <pc:spChg chg="mod">
          <ac:chgData name="So Ki Wai Grace" userId="54a92529-b9f0-404b-a28b-46586f6ff193" providerId="ADAL" clId="{4CAB99B2-4789-4369-8428-C0037D7428FF}" dt="2023-11-19T17:25:49.966" v="382" actId="6549"/>
          <ac:spMkLst>
            <pc:docMk/>
            <pc:sldMk cId="0" sldId="256"/>
            <ac:spMk id="1289" creationId="{00000000-0000-0000-0000-000000000000}"/>
          </ac:spMkLst>
        </pc:spChg>
        <pc:picChg chg="add del mod">
          <ac:chgData name="So Ki Wai Grace" userId="54a92529-b9f0-404b-a28b-46586f6ff193" providerId="ADAL" clId="{4CAB99B2-4789-4369-8428-C0037D7428FF}" dt="2023-11-19T16:42:36.409" v="1" actId="21"/>
          <ac:picMkLst>
            <pc:docMk/>
            <pc:sldMk cId="0" sldId="256"/>
            <ac:picMk id="2" creationId="{79544205-6EC4-D70C-4B31-E36B57068520}"/>
          </ac:picMkLst>
        </pc:picChg>
      </pc:sldChg>
      <pc:sldChg chg="addSp delSp modSp mod">
        <pc:chgData name="So Ki Wai Grace" userId="54a92529-b9f0-404b-a28b-46586f6ff193" providerId="ADAL" clId="{4CAB99B2-4789-4369-8428-C0037D7428FF}" dt="2023-11-19T17:38:27.650" v="510" actId="1076"/>
        <pc:sldMkLst>
          <pc:docMk/>
          <pc:sldMk cId="0" sldId="258"/>
        </pc:sldMkLst>
        <pc:spChg chg="mod">
          <ac:chgData name="So Ki Wai Grace" userId="54a92529-b9f0-404b-a28b-46586f6ff193" providerId="ADAL" clId="{4CAB99B2-4789-4369-8428-C0037D7428FF}" dt="2023-11-19T17:22:02.373" v="333" actId="1076"/>
          <ac:spMkLst>
            <pc:docMk/>
            <pc:sldMk cId="0" sldId="258"/>
            <ac:spMk id="1314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1:58.156" v="332" actId="1076"/>
          <ac:spMkLst>
            <pc:docMk/>
            <pc:sldMk cId="0" sldId="258"/>
            <ac:spMk id="1315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1:58.156" v="332" actId="1076"/>
          <ac:spMkLst>
            <pc:docMk/>
            <pc:sldMk cId="0" sldId="258"/>
            <ac:spMk id="1316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1:58.156" v="332" actId="1076"/>
          <ac:spMkLst>
            <pc:docMk/>
            <pc:sldMk cId="0" sldId="258"/>
            <ac:spMk id="1317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1:39.673" v="329" actId="1076"/>
          <ac:spMkLst>
            <pc:docMk/>
            <pc:sldMk cId="0" sldId="258"/>
            <ac:spMk id="1319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2:02.373" v="333" actId="1076"/>
          <ac:spMkLst>
            <pc:docMk/>
            <pc:sldMk cId="0" sldId="258"/>
            <ac:spMk id="1320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2:17.908" v="336" actId="1076"/>
          <ac:spMkLst>
            <pc:docMk/>
            <pc:sldMk cId="0" sldId="258"/>
            <ac:spMk id="1321" creationId="{00000000-0000-0000-0000-000000000000}"/>
          </ac:spMkLst>
        </pc:spChg>
        <pc:spChg chg="ord topLvl">
          <ac:chgData name="So Ki Wai Grace" userId="54a92529-b9f0-404b-a28b-46586f6ff193" providerId="ADAL" clId="{4CAB99B2-4789-4369-8428-C0037D7428FF}" dt="2023-11-19T17:37:19.735" v="491" actId="478"/>
          <ac:spMkLst>
            <pc:docMk/>
            <pc:sldMk cId="0" sldId="258"/>
            <ac:spMk id="1324" creationId="{00000000-0000-0000-0000-000000000000}"/>
          </ac:spMkLst>
        </pc:spChg>
        <pc:grpChg chg="del">
          <ac:chgData name="So Ki Wai Grace" userId="54a92529-b9f0-404b-a28b-46586f6ff193" providerId="ADAL" clId="{4CAB99B2-4789-4369-8428-C0037D7428FF}" dt="2023-11-19T17:37:19.735" v="491" actId="478"/>
          <ac:grpSpMkLst>
            <pc:docMk/>
            <pc:sldMk cId="0" sldId="258"/>
            <ac:grpSpMk id="1322" creationId="{00000000-0000-0000-0000-000000000000}"/>
          </ac:grpSpMkLst>
        </pc:grpChg>
        <pc:picChg chg="add mod ord modCrop">
          <ac:chgData name="So Ki Wai Grace" userId="54a92529-b9f0-404b-a28b-46586f6ff193" providerId="ADAL" clId="{4CAB99B2-4789-4369-8428-C0037D7428FF}" dt="2023-11-19T17:38:27.650" v="510" actId="1076"/>
          <ac:picMkLst>
            <pc:docMk/>
            <pc:sldMk cId="0" sldId="258"/>
            <ac:picMk id="3" creationId="{D818C82F-EB2E-1453-7D2E-105492BB031E}"/>
          </ac:picMkLst>
        </pc:picChg>
        <pc:picChg chg="del topLvl">
          <ac:chgData name="So Ki Wai Grace" userId="54a92529-b9f0-404b-a28b-46586f6ff193" providerId="ADAL" clId="{4CAB99B2-4789-4369-8428-C0037D7428FF}" dt="2023-11-19T17:37:19.735" v="491" actId="478"/>
          <ac:picMkLst>
            <pc:docMk/>
            <pc:sldMk cId="0" sldId="258"/>
            <ac:picMk id="1323" creationId="{00000000-0000-0000-0000-000000000000}"/>
          </ac:picMkLst>
        </pc:picChg>
      </pc:sldChg>
      <pc:sldChg chg="addSp delSp modSp mod">
        <pc:chgData name="So Ki Wai Grace" userId="54a92529-b9f0-404b-a28b-46586f6ff193" providerId="ADAL" clId="{4CAB99B2-4789-4369-8428-C0037D7428FF}" dt="2023-11-19T17:33:32.332" v="481" actId="1076"/>
        <pc:sldMkLst>
          <pc:docMk/>
          <pc:sldMk cId="0" sldId="259"/>
        </pc:sldMkLst>
        <pc:spChg chg="add mod">
          <ac:chgData name="So Ki Wai Grace" userId="54a92529-b9f0-404b-a28b-46586f6ff193" providerId="ADAL" clId="{4CAB99B2-4789-4369-8428-C0037D7428FF}" dt="2023-11-19T17:33:28.882" v="480" actId="1076"/>
          <ac:spMkLst>
            <pc:docMk/>
            <pc:sldMk cId="0" sldId="259"/>
            <ac:spMk id="2" creationId="{D8F75A62-A7F3-F3F0-B0AD-456D87F9C188}"/>
          </ac:spMkLst>
        </pc:spChg>
        <pc:spChg chg="add mod">
          <ac:chgData name="So Ki Wai Grace" userId="54a92529-b9f0-404b-a28b-46586f6ff193" providerId="ADAL" clId="{4CAB99B2-4789-4369-8428-C0037D7428FF}" dt="2023-11-19T17:28:17.673" v="432" actId="1076"/>
          <ac:spMkLst>
            <pc:docMk/>
            <pc:sldMk cId="0" sldId="259"/>
            <ac:spMk id="3" creationId="{25FBB6F1-092B-BC1D-C777-976B5E040095}"/>
          </ac:spMkLst>
        </pc:spChg>
        <pc:spChg chg="mod topLvl">
          <ac:chgData name="So Ki Wai Grace" userId="54a92529-b9f0-404b-a28b-46586f6ff193" providerId="ADAL" clId="{4CAB99B2-4789-4369-8428-C0037D7428FF}" dt="2023-11-19T17:32:38.900" v="466" actId="165"/>
          <ac:spMkLst>
            <pc:docMk/>
            <pc:sldMk cId="0" sldId="259"/>
            <ac:spMk id="5" creationId="{EE65AD0B-48EE-AC22-FF5B-B4E379F1BD10}"/>
          </ac:spMkLst>
        </pc:spChg>
        <pc:spChg chg="mod topLvl">
          <ac:chgData name="So Ki Wai Grace" userId="54a92529-b9f0-404b-a28b-46586f6ff193" providerId="ADAL" clId="{4CAB99B2-4789-4369-8428-C0037D7428FF}" dt="2023-11-19T17:32:38.900" v="466" actId="165"/>
          <ac:spMkLst>
            <pc:docMk/>
            <pc:sldMk cId="0" sldId="259"/>
            <ac:spMk id="6" creationId="{C4579CED-42D3-42B9-A2AD-8CDD86AB01A2}"/>
          </ac:spMkLst>
        </pc:spChg>
        <pc:spChg chg="mod topLvl">
          <ac:chgData name="So Ki Wai Grace" userId="54a92529-b9f0-404b-a28b-46586f6ff193" providerId="ADAL" clId="{4CAB99B2-4789-4369-8428-C0037D7428FF}" dt="2023-11-19T17:33:13.554" v="475" actId="1076"/>
          <ac:spMkLst>
            <pc:docMk/>
            <pc:sldMk cId="0" sldId="259"/>
            <ac:spMk id="7" creationId="{1E09D76A-6D2E-6245-F369-C85CF05C3323}"/>
          </ac:spMkLst>
        </pc:spChg>
        <pc:spChg chg="del mod topLvl">
          <ac:chgData name="So Ki Wai Grace" userId="54a92529-b9f0-404b-a28b-46586f6ff193" providerId="ADAL" clId="{4CAB99B2-4789-4369-8428-C0037D7428FF}" dt="2023-11-19T17:32:41.645" v="467" actId="478"/>
          <ac:spMkLst>
            <pc:docMk/>
            <pc:sldMk cId="0" sldId="259"/>
            <ac:spMk id="8" creationId="{4A3BAAD6-A410-E7C5-0955-F00002EAF0ED}"/>
          </ac:spMkLst>
        </pc:spChg>
        <pc:spChg chg="del mod">
          <ac:chgData name="So Ki Wai Grace" userId="54a92529-b9f0-404b-a28b-46586f6ff193" providerId="ADAL" clId="{4CAB99B2-4789-4369-8428-C0037D7428FF}" dt="2023-11-19T17:32:22.711" v="462" actId="478"/>
          <ac:spMkLst>
            <pc:docMk/>
            <pc:sldMk cId="0" sldId="259"/>
            <ac:spMk id="9" creationId="{0A0F6B2C-35AD-0ABA-BBD9-5828C41077EB}"/>
          </ac:spMkLst>
        </pc:spChg>
        <pc:spChg chg="mod">
          <ac:chgData name="So Ki Wai Grace" userId="54a92529-b9f0-404b-a28b-46586f6ff193" providerId="ADAL" clId="{4CAB99B2-4789-4369-8428-C0037D7428FF}" dt="2023-11-19T17:31:55.022" v="452" actId="207"/>
          <ac:spMkLst>
            <pc:docMk/>
            <pc:sldMk cId="0" sldId="259"/>
            <ac:spMk id="11" creationId="{EC965F5D-F84A-2C3F-073A-6DFD20BD2D29}"/>
          </ac:spMkLst>
        </pc:spChg>
        <pc:spChg chg="mod">
          <ac:chgData name="So Ki Wai Grace" userId="54a92529-b9f0-404b-a28b-46586f6ff193" providerId="ADAL" clId="{4CAB99B2-4789-4369-8428-C0037D7428FF}" dt="2023-11-19T17:31:55.022" v="452" actId="207"/>
          <ac:spMkLst>
            <pc:docMk/>
            <pc:sldMk cId="0" sldId="259"/>
            <ac:spMk id="12" creationId="{CE6C6186-8840-4530-2C50-DC782285BF8B}"/>
          </ac:spMkLst>
        </pc:spChg>
        <pc:spChg chg="mod">
          <ac:chgData name="So Ki Wai Grace" userId="54a92529-b9f0-404b-a28b-46586f6ff193" providerId="ADAL" clId="{4CAB99B2-4789-4369-8428-C0037D7428FF}" dt="2023-11-19T17:31:55.022" v="452" actId="207"/>
          <ac:spMkLst>
            <pc:docMk/>
            <pc:sldMk cId="0" sldId="259"/>
            <ac:spMk id="13" creationId="{FC89E1C1-D53C-6AA6-4785-B4F3F4EC9586}"/>
          </ac:spMkLst>
        </pc:spChg>
        <pc:spChg chg="mod">
          <ac:chgData name="So Ki Wai Grace" userId="54a92529-b9f0-404b-a28b-46586f6ff193" providerId="ADAL" clId="{4CAB99B2-4789-4369-8428-C0037D7428FF}" dt="2023-11-19T17:31:55.022" v="452" actId="207"/>
          <ac:spMkLst>
            <pc:docMk/>
            <pc:sldMk cId="0" sldId="259"/>
            <ac:spMk id="14" creationId="{95413452-E7FA-AF1A-851B-E79667029CF3}"/>
          </ac:spMkLst>
        </pc:spChg>
        <pc:spChg chg="mod">
          <ac:chgData name="So Ki Wai Grace" userId="54a92529-b9f0-404b-a28b-46586f6ff193" providerId="ADAL" clId="{4CAB99B2-4789-4369-8428-C0037D7428FF}" dt="2023-11-19T17:31:55.022" v="452" actId="207"/>
          <ac:spMkLst>
            <pc:docMk/>
            <pc:sldMk cId="0" sldId="259"/>
            <ac:spMk id="15" creationId="{47008359-CC02-35C3-8C47-61712C7A7008}"/>
          </ac:spMkLst>
        </pc:spChg>
        <pc:spChg chg="mod">
          <ac:chgData name="So Ki Wai Grace" userId="54a92529-b9f0-404b-a28b-46586f6ff193" providerId="ADAL" clId="{4CAB99B2-4789-4369-8428-C0037D7428FF}" dt="2023-11-19T17:31:55.022" v="452" actId="207"/>
          <ac:spMkLst>
            <pc:docMk/>
            <pc:sldMk cId="0" sldId="259"/>
            <ac:spMk id="16" creationId="{5B2B80CD-F692-3D1F-D2D8-50127A458B03}"/>
          </ac:spMkLst>
        </pc:spChg>
        <pc:spChg chg="mod">
          <ac:chgData name="So Ki Wai Grace" userId="54a92529-b9f0-404b-a28b-46586f6ff193" providerId="ADAL" clId="{4CAB99B2-4789-4369-8428-C0037D7428FF}" dt="2023-11-19T17:31:55.022" v="452" actId="207"/>
          <ac:spMkLst>
            <pc:docMk/>
            <pc:sldMk cId="0" sldId="259"/>
            <ac:spMk id="17" creationId="{20A258A5-57AE-3C1E-5B37-CCB4F83A0CF1}"/>
          </ac:spMkLst>
        </pc:spChg>
        <pc:spChg chg="mod">
          <ac:chgData name="So Ki Wai Grace" userId="54a92529-b9f0-404b-a28b-46586f6ff193" providerId="ADAL" clId="{4CAB99B2-4789-4369-8428-C0037D7428FF}" dt="2023-11-19T17:31:55.022" v="452" actId="207"/>
          <ac:spMkLst>
            <pc:docMk/>
            <pc:sldMk cId="0" sldId="259"/>
            <ac:spMk id="18" creationId="{EEC17F89-9FEB-51D4-FF2B-5EB4588252E7}"/>
          </ac:spMkLst>
        </pc:spChg>
        <pc:spChg chg="mod">
          <ac:chgData name="So Ki Wai Grace" userId="54a92529-b9f0-404b-a28b-46586f6ff193" providerId="ADAL" clId="{4CAB99B2-4789-4369-8428-C0037D7428FF}" dt="2023-11-19T17:31:55.022" v="452" actId="207"/>
          <ac:spMkLst>
            <pc:docMk/>
            <pc:sldMk cId="0" sldId="259"/>
            <ac:spMk id="19" creationId="{C6272AF8-0E9F-1FF5-4847-4EDA26AB06AA}"/>
          </ac:spMkLst>
        </pc:spChg>
        <pc:spChg chg="mod">
          <ac:chgData name="So Ki Wai Grace" userId="54a92529-b9f0-404b-a28b-46586f6ff193" providerId="ADAL" clId="{4CAB99B2-4789-4369-8428-C0037D7428FF}" dt="2023-11-19T17:31:55.022" v="452" actId="207"/>
          <ac:spMkLst>
            <pc:docMk/>
            <pc:sldMk cId="0" sldId="259"/>
            <ac:spMk id="20" creationId="{4E4FEF83-D56B-2B60-7EBC-9C2BDBFCD4C2}"/>
          </ac:spMkLst>
        </pc:spChg>
        <pc:spChg chg="mod">
          <ac:chgData name="So Ki Wai Grace" userId="54a92529-b9f0-404b-a28b-46586f6ff193" providerId="ADAL" clId="{4CAB99B2-4789-4369-8428-C0037D7428FF}" dt="2023-11-19T17:21:02.090" v="301" actId="1036"/>
          <ac:spMkLst>
            <pc:docMk/>
            <pc:sldMk cId="0" sldId="259"/>
            <ac:spMk id="1329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9:44.499" v="447" actId="1076"/>
          <ac:spMkLst>
            <pc:docMk/>
            <pc:sldMk cId="0" sldId="259"/>
            <ac:spMk id="1353" creationId="{00000000-0000-0000-0000-000000000000}"/>
          </ac:spMkLst>
        </pc:spChg>
        <pc:spChg chg="del">
          <ac:chgData name="So Ki Wai Grace" userId="54a92529-b9f0-404b-a28b-46586f6ff193" providerId="ADAL" clId="{4CAB99B2-4789-4369-8428-C0037D7428FF}" dt="2023-11-19T17:27:27.537" v="419" actId="478"/>
          <ac:spMkLst>
            <pc:docMk/>
            <pc:sldMk cId="0" sldId="259"/>
            <ac:spMk id="1355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6:38.662" v="399" actId="1036"/>
          <ac:spMkLst>
            <pc:docMk/>
            <pc:sldMk cId="0" sldId="259"/>
            <ac:spMk id="1368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9:48.484" v="448" actId="1076"/>
          <ac:spMkLst>
            <pc:docMk/>
            <pc:sldMk cId="0" sldId="259"/>
            <ac:spMk id="1369" creationId="{00000000-0000-0000-0000-000000000000}"/>
          </ac:spMkLst>
        </pc:spChg>
        <pc:spChg chg="del">
          <ac:chgData name="So Ki Wai Grace" userId="54a92529-b9f0-404b-a28b-46586f6ff193" providerId="ADAL" clId="{4CAB99B2-4789-4369-8428-C0037D7428FF}" dt="2023-11-19T17:27:27.537" v="419" actId="478"/>
          <ac:spMkLst>
            <pc:docMk/>
            <pc:sldMk cId="0" sldId="259"/>
            <ac:spMk id="1370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9:55.103" v="449" actId="1076"/>
          <ac:spMkLst>
            <pc:docMk/>
            <pc:sldMk cId="0" sldId="259"/>
            <ac:spMk id="1384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9:06.700" v="439" actId="1076"/>
          <ac:spMkLst>
            <pc:docMk/>
            <pc:sldMk cId="0" sldId="259"/>
            <ac:spMk id="1385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7:53.828" v="425" actId="1076"/>
          <ac:spMkLst>
            <pc:docMk/>
            <pc:sldMk cId="0" sldId="259"/>
            <ac:spMk id="1386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8:47.274" v="437" actId="1076"/>
          <ac:spMkLst>
            <pc:docMk/>
            <pc:sldMk cId="0" sldId="259"/>
            <ac:spMk id="1387" creationId="{00000000-0000-0000-0000-000000000000}"/>
          </ac:spMkLst>
        </pc:spChg>
        <pc:grpChg chg="add del mod">
          <ac:chgData name="So Ki Wai Grace" userId="54a92529-b9f0-404b-a28b-46586f6ff193" providerId="ADAL" clId="{4CAB99B2-4789-4369-8428-C0037D7428FF}" dt="2023-11-19T17:33:32.332" v="481" actId="1076"/>
          <ac:grpSpMkLst>
            <pc:docMk/>
            <pc:sldMk cId="0" sldId="259"/>
            <ac:grpSpMk id="4" creationId="{38BE8789-4F5B-BA4F-5CBB-C06E9552F23B}"/>
          </ac:grpSpMkLst>
        </pc:grpChg>
        <pc:grpChg chg="add mod">
          <ac:chgData name="So Ki Wai Grace" userId="54a92529-b9f0-404b-a28b-46586f6ff193" providerId="ADAL" clId="{4CAB99B2-4789-4369-8428-C0037D7428FF}" dt="2023-11-19T17:32:18.842" v="460" actId="1076"/>
          <ac:grpSpMkLst>
            <pc:docMk/>
            <pc:sldMk cId="0" sldId="259"/>
            <ac:grpSpMk id="10" creationId="{964BBB4E-92BD-67D3-78B5-0B7930CF0E8F}"/>
          </ac:grpSpMkLst>
        </pc:grpChg>
        <pc:grpChg chg="del">
          <ac:chgData name="So Ki Wai Grace" userId="54a92529-b9f0-404b-a28b-46586f6ff193" providerId="ADAL" clId="{4CAB99B2-4789-4369-8428-C0037D7428FF}" dt="2023-11-19T17:28:11.412" v="431" actId="478"/>
          <ac:grpSpMkLst>
            <pc:docMk/>
            <pc:sldMk cId="0" sldId="259"/>
            <ac:grpSpMk id="1356" creationId="{00000000-0000-0000-0000-000000000000}"/>
          </ac:grpSpMkLst>
        </pc:grpChg>
        <pc:grpChg chg="mod">
          <ac:chgData name="So Ki Wai Grace" userId="54a92529-b9f0-404b-a28b-46586f6ff193" providerId="ADAL" clId="{4CAB99B2-4789-4369-8428-C0037D7428FF}" dt="2023-11-19T17:31:56.791" v="454" actId="1076"/>
          <ac:grpSpMkLst>
            <pc:docMk/>
            <pc:sldMk cId="0" sldId="259"/>
            <ac:grpSpMk id="1361" creationId="{00000000-0000-0000-0000-000000000000}"/>
          </ac:grpSpMkLst>
        </pc:grpChg>
        <pc:grpChg chg="del">
          <ac:chgData name="So Ki Wai Grace" userId="54a92529-b9f0-404b-a28b-46586f6ff193" providerId="ADAL" clId="{4CAB99B2-4789-4369-8428-C0037D7428FF}" dt="2023-11-19T17:27:30.653" v="420" actId="478"/>
          <ac:grpSpMkLst>
            <pc:docMk/>
            <pc:sldMk cId="0" sldId="259"/>
            <ac:grpSpMk id="1371" creationId="{00000000-0000-0000-0000-000000000000}"/>
          </ac:grpSpMkLst>
        </pc:grpChg>
        <pc:grpChg chg="mod">
          <ac:chgData name="So Ki Wai Grace" userId="54a92529-b9f0-404b-a28b-46586f6ff193" providerId="ADAL" clId="{4CAB99B2-4789-4369-8428-C0037D7428FF}" dt="2023-11-19T17:27:57.687" v="426" actId="1076"/>
          <ac:grpSpMkLst>
            <pc:docMk/>
            <pc:sldMk cId="0" sldId="259"/>
            <ac:grpSpMk id="1388" creationId="{00000000-0000-0000-0000-000000000000}"/>
          </ac:grpSpMkLst>
        </pc:grpChg>
      </pc:sldChg>
      <pc:sldChg chg="addSp delSp modSp mod delAnim modAnim modNotes">
        <pc:chgData name="So Ki Wai Grace" userId="54a92529-b9f0-404b-a28b-46586f6ff193" providerId="ADAL" clId="{4CAB99B2-4789-4369-8428-C0037D7428FF}" dt="2023-11-22T19:14:12.140" v="605" actId="732"/>
        <pc:sldMkLst>
          <pc:docMk/>
          <pc:sldMk cId="0" sldId="260"/>
        </pc:sldMkLst>
        <pc:spChg chg="add del mod">
          <ac:chgData name="So Ki Wai Grace" userId="54a92529-b9f0-404b-a28b-46586f6ff193" providerId="ADAL" clId="{4CAB99B2-4789-4369-8428-C0037D7428FF}" dt="2023-11-22T18:46:42.538" v="530" actId="478"/>
          <ac:spMkLst>
            <pc:docMk/>
            <pc:sldMk cId="0" sldId="260"/>
            <ac:spMk id="8" creationId="{03D32813-E3BB-E02B-097E-06798D0C2428}"/>
          </ac:spMkLst>
        </pc:spChg>
        <pc:spChg chg="del mod">
          <ac:chgData name="So Ki Wai Grace" userId="54a92529-b9f0-404b-a28b-46586f6ff193" providerId="ADAL" clId="{4CAB99B2-4789-4369-8428-C0037D7428FF}" dt="2023-11-22T18:19:40.260" v="514" actId="478"/>
          <ac:spMkLst>
            <pc:docMk/>
            <pc:sldMk cId="0" sldId="260"/>
            <ac:spMk id="20" creationId="{6509E7B9-1385-E072-4C2D-5015E84DE39F}"/>
          </ac:spMkLst>
        </pc:spChg>
        <pc:spChg chg="del mod">
          <ac:chgData name="So Ki Wai Grace" userId="54a92529-b9f0-404b-a28b-46586f6ff193" providerId="ADAL" clId="{4CAB99B2-4789-4369-8428-C0037D7428FF}" dt="2023-11-22T18:46:37.713" v="529" actId="478"/>
          <ac:spMkLst>
            <pc:docMk/>
            <pc:sldMk cId="0" sldId="260"/>
            <ac:spMk id="1397" creationId="{00000000-0000-0000-0000-000000000000}"/>
          </ac:spMkLst>
        </pc:spChg>
        <pc:picChg chg="add mod ord modCrop">
          <ac:chgData name="So Ki Wai Grace" userId="54a92529-b9f0-404b-a28b-46586f6ff193" providerId="ADAL" clId="{4CAB99B2-4789-4369-8428-C0037D7428FF}" dt="2023-11-22T19:14:12.140" v="605" actId="732"/>
          <ac:picMkLst>
            <pc:docMk/>
            <pc:sldMk cId="0" sldId="260"/>
            <ac:picMk id="2" creationId="{7D232582-74A2-2723-E038-7DDD2473BCC2}"/>
          </ac:picMkLst>
        </pc:picChg>
        <pc:picChg chg="add del mod">
          <ac:chgData name="So Ki Wai Grace" userId="54a92529-b9f0-404b-a28b-46586f6ff193" providerId="ADAL" clId="{4CAB99B2-4789-4369-8428-C0037D7428FF}" dt="2023-11-22T18:46:06.257" v="527" actId="478"/>
          <ac:picMkLst>
            <pc:docMk/>
            <pc:sldMk cId="0" sldId="260"/>
            <ac:picMk id="2" creationId="{F4A02225-1E4C-8B62-115F-851B7F6B18F2}"/>
          </ac:picMkLst>
        </pc:picChg>
        <pc:picChg chg="add del mod ord">
          <ac:chgData name="So Ki Wai Grace" userId="54a92529-b9f0-404b-a28b-46586f6ff193" providerId="ADAL" clId="{4CAB99B2-4789-4369-8428-C0037D7428FF}" dt="2023-11-22T19:13:38.950" v="601" actId="478"/>
          <ac:picMkLst>
            <pc:docMk/>
            <pc:sldMk cId="0" sldId="260"/>
            <ac:picMk id="4" creationId="{FEE8CA8F-B9ED-005E-63CE-7B6C6D823DA6}"/>
          </ac:picMkLst>
        </pc:picChg>
      </pc:sldChg>
      <pc:sldChg chg="del">
        <pc:chgData name="So Ki Wai Grace" userId="54a92529-b9f0-404b-a28b-46586f6ff193" providerId="ADAL" clId="{4CAB99B2-4789-4369-8428-C0037D7428FF}" dt="2023-11-19T17:05:50.790" v="74" actId="47"/>
        <pc:sldMkLst>
          <pc:docMk/>
          <pc:sldMk cId="0" sldId="261"/>
        </pc:sldMkLst>
      </pc:sldChg>
      <pc:sldChg chg="del">
        <pc:chgData name="So Ki Wai Grace" userId="54a92529-b9f0-404b-a28b-46586f6ff193" providerId="ADAL" clId="{4CAB99B2-4789-4369-8428-C0037D7428FF}" dt="2023-11-19T17:05:53.860" v="76" actId="47"/>
        <pc:sldMkLst>
          <pc:docMk/>
          <pc:sldMk cId="0" sldId="262"/>
        </pc:sldMkLst>
      </pc:sldChg>
      <pc:sldChg chg="del">
        <pc:chgData name="So Ki Wai Grace" userId="54a92529-b9f0-404b-a28b-46586f6ff193" providerId="ADAL" clId="{4CAB99B2-4789-4369-8428-C0037D7428FF}" dt="2023-11-19T17:05:52.902" v="75" actId="47"/>
        <pc:sldMkLst>
          <pc:docMk/>
          <pc:sldMk cId="0" sldId="263"/>
        </pc:sldMkLst>
      </pc:sldChg>
      <pc:sldChg chg="mod modShow">
        <pc:chgData name="So Ki Wai Grace" userId="54a92529-b9f0-404b-a28b-46586f6ff193" providerId="ADAL" clId="{4CAB99B2-4789-4369-8428-C0037D7428FF}" dt="2023-11-19T17:20:00.364" v="282" actId="729"/>
        <pc:sldMkLst>
          <pc:docMk/>
          <pc:sldMk cId="0" sldId="264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65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66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67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68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69"/>
        </pc:sldMkLst>
      </pc:sldChg>
      <pc:sldChg chg="del">
        <pc:chgData name="So Ki Wai Grace" userId="54a92529-b9f0-404b-a28b-46586f6ff193" providerId="ADAL" clId="{4CAB99B2-4789-4369-8428-C0037D7428FF}" dt="2023-11-19T17:09:45.821" v="150" actId="47"/>
        <pc:sldMkLst>
          <pc:docMk/>
          <pc:sldMk cId="0" sldId="270"/>
        </pc:sldMkLst>
      </pc:sldChg>
      <pc:sldChg chg="del">
        <pc:chgData name="So Ki Wai Grace" userId="54a92529-b9f0-404b-a28b-46586f6ff193" providerId="ADAL" clId="{4CAB99B2-4789-4369-8428-C0037D7428FF}" dt="2023-11-19T17:09:45.821" v="150" actId="47"/>
        <pc:sldMkLst>
          <pc:docMk/>
          <pc:sldMk cId="0" sldId="271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72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73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74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75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76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77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78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79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80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81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82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83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84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85"/>
        </pc:sldMkLst>
      </pc:sldChg>
      <pc:sldChg chg="addSp delSp modSp add mod ord addAnim delAnim">
        <pc:chgData name="So Ki Wai Grace" userId="54a92529-b9f0-404b-a28b-46586f6ff193" providerId="ADAL" clId="{4CAB99B2-4789-4369-8428-C0037D7428FF}" dt="2023-11-19T17:18:58.836" v="281" actId="478"/>
        <pc:sldMkLst>
          <pc:docMk/>
          <pc:sldMk cId="4065023681" sldId="286"/>
        </pc:sldMkLst>
        <pc:spChg chg="add del">
          <ac:chgData name="So Ki Wai Grace" userId="54a92529-b9f0-404b-a28b-46586f6ff193" providerId="ADAL" clId="{4CAB99B2-4789-4369-8428-C0037D7428FF}" dt="2023-11-19T17:13:23.724" v="223" actId="22"/>
          <ac:spMkLst>
            <pc:docMk/>
            <pc:sldMk cId="4065023681" sldId="286"/>
            <ac:spMk id="3" creationId="{55928546-7274-8C04-0F51-73C9ECFD43DA}"/>
          </ac:spMkLst>
        </pc:spChg>
        <pc:spChg chg="add del">
          <ac:chgData name="So Ki Wai Grace" userId="54a92529-b9f0-404b-a28b-46586f6ff193" providerId="ADAL" clId="{4CAB99B2-4789-4369-8428-C0037D7428FF}" dt="2023-11-19T17:17:15.917" v="261" actId="22"/>
          <ac:spMkLst>
            <pc:docMk/>
            <pc:sldMk cId="4065023681" sldId="286"/>
            <ac:spMk id="11" creationId="{280E7DF8-24AF-E261-F5A6-067DF185D77F}"/>
          </ac:spMkLst>
        </pc:spChg>
        <pc:spChg chg="mod">
          <ac:chgData name="So Ki Wai Grace" userId="54a92529-b9f0-404b-a28b-46586f6ff193" providerId="ADAL" clId="{4CAB99B2-4789-4369-8428-C0037D7428FF}" dt="2023-11-19T17:11:48.726" v="186" actId="20577"/>
          <ac:spMkLst>
            <pc:docMk/>
            <pc:sldMk cId="4065023681" sldId="286"/>
            <ac:spMk id="2487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12:03.094" v="219" actId="20577"/>
          <ac:spMkLst>
            <pc:docMk/>
            <pc:sldMk cId="4065023681" sldId="286"/>
            <ac:spMk id="2488" creationId="{00000000-0000-0000-0000-000000000000}"/>
          </ac:spMkLst>
        </pc:spChg>
        <pc:spChg chg="del">
          <ac:chgData name="So Ki Wai Grace" userId="54a92529-b9f0-404b-a28b-46586f6ff193" providerId="ADAL" clId="{4CAB99B2-4789-4369-8428-C0037D7428FF}" dt="2023-11-19T17:18:07.717" v="273" actId="478"/>
          <ac:spMkLst>
            <pc:docMk/>
            <pc:sldMk cId="4065023681" sldId="286"/>
            <ac:spMk id="2489" creationId="{00000000-0000-0000-0000-000000000000}"/>
          </ac:spMkLst>
        </pc:spChg>
        <pc:picChg chg="add mod modCrop">
          <ac:chgData name="So Ki Wai Grace" userId="54a92529-b9f0-404b-a28b-46586f6ff193" providerId="ADAL" clId="{4CAB99B2-4789-4369-8428-C0037D7428FF}" dt="2023-11-19T17:14:15.721" v="230" actId="732"/>
          <ac:picMkLst>
            <pc:docMk/>
            <pc:sldMk cId="4065023681" sldId="286"/>
            <ac:picMk id="5" creationId="{1192BF68-1BA5-5AA4-C2F7-3EA15C3EDE3D}"/>
          </ac:picMkLst>
        </pc:picChg>
        <pc:picChg chg="add mod ord">
          <ac:chgData name="So Ki Wai Grace" userId="54a92529-b9f0-404b-a28b-46586f6ff193" providerId="ADAL" clId="{4CAB99B2-4789-4369-8428-C0037D7428FF}" dt="2023-11-19T17:16:05.634" v="250" actId="167"/>
          <ac:picMkLst>
            <pc:docMk/>
            <pc:sldMk cId="4065023681" sldId="286"/>
            <ac:picMk id="7" creationId="{3F404F3B-A1C7-BBC5-E751-A07B17C3ED1B}"/>
          </ac:picMkLst>
        </pc:picChg>
        <pc:picChg chg="add mod ord">
          <ac:chgData name="So Ki Wai Grace" userId="54a92529-b9f0-404b-a28b-46586f6ff193" providerId="ADAL" clId="{4CAB99B2-4789-4369-8428-C0037D7428FF}" dt="2023-11-19T17:16:43.081" v="258" actId="167"/>
          <ac:picMkLst>
            <pc:docMk/>
            <pc:sldMk cId="4065023681" sldId="286"/>
            <ac:picMk id="9" creationId="{53C592E0-FD26-C688-D835-8EB023D5CAB2}"/>
          </ac:picMkLst>
        </pc:picChg>
        <pc:picChg chg="add mod ord">
          <ac:chgData name="So Ki Wai Grace" userId="54a92529-b9f0-404b-a28b-46586f6ff193" providerId="ADAL" clId="{4CAB99B2-4789-4369-8428-C0037D7428FF}" dt="2023-11-19T17:18:00.121" v="272" actId="1076"/>
          <ac:picMkLst>
            <pc:docMk/>
            <pc:sldMk cId="4065023681" sldId="286"/>
            <ac:picMk id="13" creationId="{84C59128-B90B-6263-93B2-065273784F48}"/>
          </ac:picMkLst>
        </pc:picChg>
        <pc:picChg chg="add mod ord">
          <ac:chgData name="So Ki Wai Grace" userId="54a92529-b9f0-404b-a28b-46586f6ff193" providerId="ADAL" clId="{4CAB99B2-4789-4369-8428-C0037D7428FF}" dt="2023-11-19T17:18:57.952" v="280" actId="167"/>
          <ac:picMkLst>
            <pc:docMk/>
            <pc:sldMk cId="4065023681" sldId="286"/>
            <ac:picMk id="15" creationId="{E3392532-6B77-8D5C-FD57-C39D765AE4D7}"/>
          </ac:picMkLst>
        </pc:picChg>
        <pc:picChg chg="add del mod">
          <ac:chgData name="So Ki Wai Grace" userId="54a92529-b9f0-404b-a28b-46586f6ff193" providerId="ADAL" clId="{4CAB99B2-4789-4369-8428-C0037D7428FF}" dt="2023-11-19T17:16:28.639" v="253" actId="478"/>
          <ac:picMkLst>
            <pc:docMk/>
            <pc:sldMk cId="4065023681" sldId="286"/>
            <ac:picMk id="1026" creationId="{B39A2750-1995-D42B-761D-45058B27889D}"/>
          </ac:picMkLst>
        </pc:picChg>
        <pc:picChg chg="del">
          <ac:chgData name="So Ki Wai Grace" userId="54a92529-b9f0-404b-a28b-46586f6ff193" providerId="ADAL" clId="{4CAB99B2-4789-4369-8428-C0037D7428FF}" dt="2023-11-19T17:16:06.903" v="251" actId="478"/>
          <ac:picMkLst>
            <pc:docMk/>
            <pc:sldMk cId="4065023681" sldId="286"/>
            <ac:picMk id="2491" creationId="{00000000-0000-0000-0000-000000000000}"/>
          </ac:picMkLst>
        </pc:picChg>
        <pc:picChg chg="add del">
          <ac:chgData name="So Ki Wai Grace" userId="54a92529-b9f0-404b-a28b-46586f6ff193" providerId="ADAL" clId="{4CAB99B2-4789-4369-8428-C0037D7428FF}" dt="2023-11-19T17:17:48.676" v="270" actId="478"/>
          <ac:picMkLst>
            <pc:docMk/>
            <pc:sldMk cId="4065023681" sldId="286"/>
            <ac:picMk id="2492" creationId="{00000000-0000-0000-0000-000000000000}"/>
          </ac:picMkLst>
        </pc:picChg>
        <pc:picChg chg="del">
          <ac:chgData name="So Ki Wai Grace" userId="54a92529-b9f0-404b-a28b-46586f6ff193" providerId="ADAL" clId="{4CAB99B2-4789-4369-8428-C0037D7428FF}" dt="2023-11-19T17:18:58.836" v="281" actId="478"/>
          <ac:picMkLst>
            <pc:docMk/>
            <pc:sldMk cId="4065023681" sldId="286"/>
            <ac:picMk id="2493" creationId="{00000000-0000-0000-0000-000000000000}"/>
          </ac:picMkLst>
        </pc:picChg>
        <pc:picChg chg="del">
          <ac:chgData name="So Ki Wai Grace" userId="54a92529-b9f0-404b-a28b-46586f6ff193" providerId="ADAL" clId="{4CAB99B2-4789-4369-8428-C0037D7428FF}" dt="2023-11-19T17:16:44.040" v="259" actId="478"/>
          <ac:picMkLst>
            <pc:docMk/>
            <pc:sldMk cId="4065023681" sldId="286"/>
            <ac:picMk id="2494" creationId="{00000000-0000-0000-0000-000000000000}"/>
          </ac:picMkLst>
        </pc:picChg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87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88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89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90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91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92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93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94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95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96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97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98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299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00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01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02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03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04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05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06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07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08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09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10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11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12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13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14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15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16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17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18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19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20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21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22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23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24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25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26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27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28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29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30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31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32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33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34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35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36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37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38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39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40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41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42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43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44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45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46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47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48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49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50"/>
        </pc:sldMkLst>
      </pc:sldChg>
      <pc:sldChg chg="del mod modShow">
        <pc:chgData name="So Ki Wai Grace" userId="54a92529-b9f0-404b-a28b-46586f6ff193" providerId="ADAL" clId="{4CAB99B2-4789-4369-8428-C0037D7428FF}" dt="2023-11-22T19:14:52.372" v="606" actId="47"/>
        <pc:sldMkLst>
          <pc:docMk/>
          <pc:sldMk cId="0" sldId="351"/>
        </pc:sldMkLst>
      </pc:sldChg>
      <pc:sldChg chg="addSp delSp modSp mod delAnim modAnim">
        <pc:chgData name="So Ki Wai Grace" userId="54a92529-b9f0-404b-a28b-46586f6ff193" providerId="ADAL" clId="{4CAB99B2-4789-4369-8428-C0037D7428FF}" dt="2023-11-22T19:01:45.380" v="593" actId="478"/>
        <pc:sldMkLst>
          <pc:docMk/>
          <pc:sldMk cId="3049596656" sldId="352"/>
        </pc:sldMkLst>
        <pc:spChg chg="add del mod">
          <ac:chgData name="So Ki Wai Grace" userId="54a92529-b9f0-404b-a28b-46586f6ff193" providerId="ADAL" clId="{4CAB99B2-4789-4369-8428-C0037D7428FF}" dt="2023-11-22T18:47:27.828" v="540" actId="478"/>
          <ac:spMkLst>
            <pc:docMk/>
            <pc:sldMk cId="3049596656" sldId="352"/>
            <ac:spMk id="2" creationId="{9F7E82E3-2D5B-BEBF-0000-58D60A1AE377}"/>
          </ac:spMkLst>
        </pc:spChg>
        <pc:spChg chg="del">
          <ac:chgData name="So Ki Wai Grace" userId="54a92529-b9f0-404b-a28b-46586f6ff193" providerId="ADAL" clId="{4CAB99B2-4789-4369-8428-C0037D7428FF}" dt="2023-11-22T19:01:45.380" v="593" actId="478"/>
          <ac:spMkLst>
            <pc:docMk/>
            <pc:sldMk cId="3049596656" sldId="352"/>
            <ac:spMk id="3" creationId="{63A16730-904F-5A32-00A3-DA8CAAD6FB53}"/>
          </ac:spMkLst>
        </pc:spChg>
        <pc:spChg chg="mod">
          <ac:chgData name="So Ki Wai Grace" userId="54a92529-b9f0-404b-a28b-46586f6ff193" providerId="ADAL" clId="{4CAB99B2-4789-4369-8428-C0037D7428FF}" dt="2023-11-19T16:59:59.532" v="30" actId="20577"/>
          <ac:spMkLst>
            <pc:docMk/>
            <pc:sldMk cId="3049596656" sldId="352"/>
            <ac:spMk id="1398" creationId="{00000000-0000-0000-0000-000000000000}"/>
          </ac:spMkLst>
        </pc:spChg>
        <pc:picChg chg="del mod">
          <ac:chgData name="So Ki Wai Grace" userId="54a92529-b9f0-404b-a28b-46586f6ff193" providerId="ADAL" clId="{4CAB99B2-4789-4369-8428-C0037D7428FF}" dt="2023-11-22T18:47:46.426" v="545" actId="478"/>
          <ac:picMkLst>
            <pc:docMk/>
            <pc:sldMk cId="3049596656" sldId="352"/>
            <ac:picMk id="3" creationId="{B0E7BC83-1751-2ADA-C199-54244CE78643}"/>
          </ac:picMkLst>
        </pc:picChg>
        <pc:picChg chg="add mod ord">
          <ac:chgData name="So Ki Wai Grace" userId="54a92529-b9f0-404b-a28b-46586f6ff193" providerId="ADAL" clId="{4CAB99B2-4789-4369-8428-C0037D7428FF}" dt="2023-11-22T18:47:44.337" v="544" actId="167"/>
          <ac:picMkLst>
            <pc:docMk/>
            <pc:sldMk cId="3049596656" sldId="352"/>
            <ac:picMk id="5" creationId="{B32A99BB-6F2E-0C13-6923-3C4B4FFEB514}"/>
          </ac:picMkLst>
        </pc:picChg>
      </pc:sldChg>
      <pc:sldChg chg="addSp delSp modSp add mod addAnim delAnim modAnim">
        <pc:chgData name="So Ki Wai Grace" userId="54a92529-b9f0-404b-a28b-46586f6ff193" providerId="ADAL" clId="{4CAB99B2-4789-4369-8428-C0037D7428FF}" dt="2023-11-22T18:57:44.116" v="579"/>
        <pc:sldMkLst>
          <pc:docMk/>
          <pc:sldMk cId="2650128777" sldId="353"/>
        </pc:sldMkLst>
        <pc:spChg chg="mod">
          <ac:chgData name="So Ki Wai Grace" userId="54a92529-b9f0-404b-a28b-46586f6ff193" providerId="ADAL" clId="{4CAB99B2-4789-4369-8428-C0037D7428FF}" dt="2023-11-19T16:59:54.427" v="20" actId="20577"/>
          <ac:spMkLst>
            <pc:docMk/>
            <pc:sldMk cId="2650128777" sldId="353"/>
            <ac:spMk id="1398" creationId="{00000000-0000-0000-0000-000000000000}"/>
          </ac:spMkLst>
        </pc:spChg>
        <pc:picChg chg="add mod">
          <ac:chgData name="So Ki Wai Grace" userId="54a92529-b9f0-404b-a28b-46586f6ff193" providerId="ADAL" clId="{4CAB99B2-4789-4369-8428-C0037D7428FF}" dt="2023-11-22T18:46:52.992" v="533"/>
          <ac:picMkLst>
            <pc:docMk/>
            <pc:sldMk cId="2650128777" sldId="353"/>
            <ac:picMk id="2" creationId="{573C2E03-C1B2-60ED-6DC0-98DA64181BCF}"/>
          </ac:picMkLst>
        </pc:picChg>
        <pc:picChg chg="del">
          <ac:chgData name="So Ki Wai Grace" userId="54a92529-b9f0-404b-a28b-46586f6ff193" providerId="ADAL" clId="{4CAB99B2-4789-4369-8428-C0037D7428FF}" dt="2023-11-19T16:59:39.941" v="16" actId="478"/>
          <ac:picMkLst>
            <pc:docMk/>
            <pc:sldMk cId="2650128777" sldId="353"/>
            <ac:picMk id="2" creationId="{F4A02225-1E4C-8B62-115F-851B7F6B18F2}"/>
          </ac:picMkLst>
        </pc:picChg>
        <pc:picChg chg="add del mod ord">
          <ac:chgData name="So Ki Wai Grace" userId="54a92529-b9f0-404b-a28b-46586f6ff193" providerId="ADAL" clId="{4CAB99B2-4789-4369-8428-C0037D7428FF}" dt="2023-11-22T18:47:16.186" v="539" actId="478"/>
          <ac:picMkLst>
            <pc:docMk/>
            <pc:sldMk cId="2650128777" sldId="353"/>
            <ac:picMk id="3" creationId="{0DB7DCA3-AF10-8666-66B6-508AC340D821}"/>
          </ac:picMkLst>
        </pc:picChg>
        <pc:picChg chg="add mod ord">
          <ac:chgData name="So Ki Wai Grace" userId="54a92529-b9f0-404b-a28b-46586f6ff193" providerId="ADAL" clId="{4CAB99B2-4789-4369-8428-C0037D7428FF}" dt="2023-11-22T18:47:14.582" v="538" actId="167"/>
          <ac:picMkLst>
            <pc:docMk/>
            <pc:sldMk cId="2650128777" sldId="353"/>
            <ac:picMk id="5" creationId="{2844CCB4-B849-3BA9-FA65-7E82FB858DCA}"/>
          </ac:picMkLst>
        </pc:picChg>
      </pc:sldChg>
      <pc:sldChg chg="addSp delSp modSp add mod delAnim modAnim">
        <pc:chgData name="So Ki Wai Grace" userId="54a92529-b9f0-404b-a28b-46586f6ff193" providerId="ADAL" clId="{4CAB99B2-4789-4369-8428-C0037D7428FF}" dt="2023-11-22T18:57:57.141" v="583"/>
        <pc:sldMkLst>
          <pc:docMk/>
          <pc:sldMk cId="4039234289" sldId="354"/>
        </pc:sldMkLst>
        <pc:spChg chg="mod">
          <ac:chgData name="So Ki Wai Grace" userId="54a92529-b9f0-404b-a28b-46586f6ff193" providerId="ADAL" clId="{4CAB99B2-4789-4369-8428-C0037D7428FF}" dt="2023-11-19T17:03:27.861" v="44" actId="20577"/>
          <ac:spMkLst>
            <pc:docMk/>
            <pc:sldMk cId="4039234289" sldId="354"/>
            <ac:spMk id="1398" creationId="{00000000-0000-0000-0000-000000000000}"/>
          </ac:spMkLst>
        </pc:spChg>
        <pc:picChg chg="add del mod ord">
          <ac:chgData name="So Ki Wai Grace" userId="54a92529-b9f0-404b-a28b-46586f6ff193" providerId="ADAL" clId="{4CAB99B2-4789-4369-8428-C0037D7428FF}" dt="2023-11-22T18:48:22.571" v="550" actId="478"/>
          <ac:picMkLst>
            <pc:docMk/>
            <pc:sldMk cId="4039234289" sldId="354"/>
            <ac:picMk id="2" creationId="{0F7B8B08-3EC9-F4E4-CE90-55843EB8D082}"/>
          </ac:picMkLst>
        </pc:picChg>
        <pc:picChg chg="del">
          <ac:chgData name="So Ki Wai Grace" userId="54a92529-b9f0-404b-a28b-46586f6ff193" providerId="ADAL" clId="{4CAB99B2-4789-4369-8428-C0037D7428FF}" dt="2023-11-19T17:00:52.945" v="38" actId="478"/>
          <ac:picMkLst>
            <pc:docMk/>
            <pc:sldMk cId="4039234289" sldId="354"/>
            <ac:picMk id="3" creationId="{B0E7BC83-1751-2ADA-C199-54244CE78643}"/>
          </ac:picMkLst>
        </pc:picChg>
        <pc:picChg chg="add mod ord">
          <ac:chgData name="So Ki Wai Grace" userId="54a92529-b9f0-404b-a28b-46586f6ff193" providerId="ADAL" clId="{4CAB99B2-4789-4369-8428-C0037D7428FF}" dt="2023-11-22T18:48:21.526" v="549" actId="167"/>
          <ac:picMkLst>
            <pc:docMk/>
            <pc:sldMk cId="4039234289" sldId="354"/>
            <ac:picMk id="3" creationId="{D870B709-F9D1-F6BB-D536-EA3189DC17AC}"/>
          </ac:picMkLst>
        </pc:picChg>
      </pc:sldChg>
      <pc:sldChg chg="addSp delSp modSp add mod delAnim modAnim">
        <pc:chgData name="So Ki Wai Grace" userId="54a92529-b9f0-404b-a28b-46586f6ff193" providerId="ADAL" clId="{4CAB99B2-4789-4369-8428-C0037D7428FF}" dt="2023-11-22T19:03:15.268" v="594" actId="478"/>
        <pc:sldMkLst>
          <pc:docMk/>
          <pc:sldMk cId="597706887" sldId="355"/>
        </pc:sldMkLst>
        <pc:spChg chg="del mod">
          <ac:chgData name="So Ki Wai Grace" userId="54a92529-b9f0-404b-a28b-46586f6ff193" providerId="ADAL" clId="{4CAB99B2-4789-4369-8428-C0037D7428FF}" dt="2023-11-22T19:03:15.268" v="594" actId="478"/>
          <ac:spMkLst>
            <pc:docMk/>
            <pc:sldMk cId="597706887" sldId="355"/>
            <ac:spMk id="3" creationId="{F00D910A-5D50-E0F7-372E-BBED04B72105}"/>
          </ac:spMkLst>
        </pc:spChg>
        <pc:spChg chg="add del mod">
          <ac:chgData name="So Ki Wai Grace" userId="54a92529-b9f0-404b-a28b-46586f6ff193" providerId="ADAL" clId="{4CAB99B2-4789-4369-8428-C0037D7428FF}" dt="2023-11-22T18:48:33.411" v="552" actId="478"/>
          <ac:spMkLst>
            <pc:docMk/>
            <pc:sldMk cId="597706887" sldId="355"/>
            <ac:spMk id="10" creationId="{E39142C7-9312-B67E-AAEA-5F721CD36001}"/>
          </ac:spMkLst>
        </pc:spChg>
        <pc:spChg chg="del mod">
          <ac:chgData name="So Ki Wai Grace" userId="54a92529-b9f0-404b-a28b-46586f6ff193" providerId="ADAL" clId="{4CAB99B2-4789-4369-8428-C0037D7428FF}" dt="2023-11-22T18:48:28.837" v="551" actId="478"/>
          <ac:spMkLst>
            <pc:docMk/>
            <pc:sldMk cId="597706887" sldId="355"/>
            <ac:spMk id="1397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04:50.833" v="56" actId="20577"/>
          <ac:spMkLst>
            <pc:docMk/>
            <pc:sldMk cId="597706887" sldId="355"/>
            <ac:spMk id="1398" creationId="{00000000-0000-0000-0000-000000000000}"/>
          </ac:spMkLst>
        </pc:spChg>
        <pc:picChg chg="del">
          <ac:chgData name="So Ki Wai Grace" userId="54a92529-b9f0-404b-a28b-46586f6ff193" providerId="ADAL" clId="{4CAB99B2-4789-4369-8428-C0037D7428FF}" dt="2023-11-19T17:04:05.613" v="50" actId="478"/>
          <ac:picMkLst>
            <pc:docMk/>
            <pc:sldMk cId="597706887" sldId="355"/>
            <ac:picMk id="2" creationId="{0F7B8B08-3EC9-F4E4-CE90-55843EB8D082}"/>
          </ac:picMkLst>
        </pc:picChg>
        <pc:picChg chg="add del mod ord">
          <ac:chgData name="So Ki Wai Grace" userId="54a92529-b9f0-404b-a28b-46586f6ff193" providerId="ADAL" clId="{4CAB99B2-4789-4369-8428-C0037D7428FF}" dt="2023-11-22T18:48:53.484" v="557" actId="478"/>
          <ac:picMkLst>
            <pc:docMk/>
            <pc:sldMk cId="597706887" sldId="355"/>
            <ac:picMk id="3" creationId="{54513F07-E44A-64CE-024D-CCE085081D9D}"/>
          </ac:picMkLst>
        </pc:picChg>
        <pc:picChg chg="add mod ord">
          <ac:chgData name="So Ki Wai Grace" userId="54a92529-b9f0-404b-a28b-46586f6ff193" providerId="ADAL" clId="{4CAB99B2-4789-4369-8428-C0037D7428FF}" dt="2023-11-22T18:48:52.498" v="556" actId="167"/>
          <ac:picMkLst>
            <pc:docMk/>
            <pc:sldMk cId="597706887" sldId="355"/>
            <ac:picMk id="11" creationId="{9C4761B8-C905-7732-0CDB-11BB006A125E}"/>
          </ac:picMkLst>
        </pc:picChg>
      </pc:sldChg>
      <pc:sldChg chg="addSp delSp modSp add mod delAnim modAnim">
        <pc:chgData name="So Ki Wai Grace" userId="54a92529-b9f0-404b-a28b-46586f6ff193" providerId="ADAL" clId="{4CAB99B2-4789-4369-8428-C0037D7428FF}" dt="2023-11-22T19:03:19.031" v="595" actId="478"/>
        <pc:sldMkLst>
          <pc:docMk/>
          <pc:sldMk cId="1644837604" sldId="356"/>
        </pc:sldMkLst>
        <pc:spChg chg="del">
          <ac:chgData name="So Ki Wai Grace" userId="54a92529-b9f0-404b-a28b-46586f6ff193" providerId="ADAL" clId="{4CAB99B2-4789-4369-8428-C0037D7428FF}" dt="2023-11-22T19:03:19.031" v="595" actId="478"/>
          <ac:spMkLst>
            <pc:docMk/>
            <pc:sldMk cId="1644837604" sldId="356"/>
            <ac:spMk id="10" creationId="{41005856-0487-E70D-49BC-DFBA9B91B44D}"/>
          </ac:spMkLst>
        </pc:spChg>
        <pc:spChg chg="add del">
          <ac:chgData name="So Ki Wai Grace" userId="54a92529-b9f0-404b-a28b-46586f6ff193" providerId="ADAL" clId="{4CAB99B2-4789-4369-8428-C0037D7428FF}" dt="2023-11-22T18:56:29.983" v="566" actId="22"/>
          <ac:spMkLst>
            <pc:docMk/>
            <pc:sldMk cId="1644837604" sldId="356"/>
            <ac:spMk id="12" creationId="{E668B685-78A9-FA4D-5926-DF339E3569C7}"/>
          </ac:spMkLst>
        </pc:spChg>
        <pc:spChg chg="add mod">
          <ac:chgData name="So Ki Wai Grace" userId="54a92529-b9f0-404b-a28b-46586f6ff193" providerId="ADAL" clId="{4CAB99B2-4789-4369-8428-C0037D7428FF}" dt="2023-11-22T19:03:19.031" v="595" actId="478"/>
          <ac:spMkLst>
            <pc:docMk/>
            <pc:sldMk cId="1644837604" sldId="356"/>
            <ac:spMk id="14" creationId="{33C29FA3-48A0-87C2-5B8A-080C73878060}"/>
          </ac:spMkLst>
        </pc:spChg>
        <pc:spChg chg="mod">
          <ac:chgData name="So Ki Wai Grace" userId="54a92529-b9f0-404b-a28b-46586f6ff193" providerId="ADAL" clId="{4CAB99B2-4789-4369-8428-C0037D7428FF}" dt="2023-11-19T17:05:40.131" v="67" actId="20577"/>
          <ac:spMkLst>
            <pc:docMk/>
            <pc:sldMk cId="1644837604" sldId="356"/>
            <ac:spMk id="1398" creationId="{00000000-0000-0000-0000-000000000000}"/>
          </ac:spMkLst>
        </pc:spChg>
        <pc:picChg chg="add del mod ord">
          <ac:chgData name="So Ki Wai Grace" userId="54a92529-b9f0-404b-a28b-46586f6ff193" providerId="ADAL" clId="{4CAB99B2-4789-4369-8428-C0037D7428FF}" dt="2023-11-22T18:56:35.690" v="570" actId="478"/>
          <ac:picMkLst>
            <pc:docMk/>
            <pc:sldMk cId="1644837604" sldId="356"/>
            <ac:picMk id="2" creationId="{8A3A5658-1CF4-94D9-E299-E3B2289912DA}"/>
          </ac:picMkLst>
        </pc:picChg>
        <pc:picChg chg="del">
          <ac:chgData name="So Ki Wai Grace" userId="54a92529-b9f0-404b-a28b-46586f6ff193" providerId="ADAL" clId="{4CAB99B2-4789-4369-8428-C0037D7428FF}" dt="2023-11-19T17:06:18.752" v="82" actId="478"/>
          <ac:picMkLst>
            <pc:docMk/>
            <pc:sldMk cId="1644837604" sldId="356"/>
            <ac:picMk id="3" creationId="{54513F07-E44A-64CE-024D-CCE085081D9D}"/>
          </ac:picMkLst>
        </pc:picChg>
        <pc:picChg chg="add mod ord modCrop">
          <ac:chgData name="So Ki Wai Grace" userId="54a92529-b9f0-404b-a28b-46586f6ff193" providerId="ADAL" clId="{4CAB99B2-4789-4369-8428-C0037D7428FF}" dt="2023-11-22T18:58:12.635" v="588" actId="732"/>
          <ac:picMkLst>
            <pc:docMk/>
            <pc:sldMk cId="1644837604" sldId="356"/>
            <ac:picMk id="9" creationId="{64DE38EC-F783-B0CD-D59E-E82466BD4996}"/>
          </ac:picMkLst>
        </pc:picChg>
      </pc:sldChg>
      <pc:sldChg chg="addSp delSp modSp add mod delAnim modAnim">
        <pc:chgData name="So Ki Wai Grace" userId="54a92529-b9f0-404b-a28b-46586f6ff193" providerId="ADAL" clId="{4CAB99B2-4789-4369-8428-C0037D7428FF}" dt="2023-11-22T19:03:21.542" v="596" actId="478"/>
        <pc:sldMkLst>
          <pc:docMk/>
          <pc:sldMk cId="305609196" sldId="357"/>
        </pc:sldMkLst>
        <pc:spChg chg="add del mod">
          <ac:chgData name="So Ki Wai Grace" userId="54a92529-b9f0-404b-a28b-46586f6ff193" providerId="ADAL" clId="{4CAB99B2-4789-4369-8428-C0037D7428FF}" dt="2023-11-22T19:03:21.542" v="596" actId="478"/>
          <ac:spMkLst>
            <pc:docMk/>
            <pc:sldMk cId="305609196" sldId="357"/>
            <ac:spMk id="7" creationId="{F62B582B-D2E2-42FA-97A3-E3A9654024A1}"/>
          </ac:spMkLst>
        </pc:spChg>
        <pc:spChg chg="add mod">
          <ac:chgData name="So Ki Wai Grace" userId="54a92529-b9f0-404b-a28b-46586f6ff193" providerId="ADAL" clId="{4CAB99B2-4789-4369-8428-C0037D7428FF}" dt="2023-11-22T19:03:21.542" v="596" actId="478"/>
          <ac:spMkLst>
            <pc:docMk/>
            <pc:sldMk cId="305609196" sldId="357"/>
            <ac:spMk id="12" creationId="{B2839AE3-B06C-1D99-6100-582C884043AD}"/>
          </ac:spMkLst>
        </pc:spChg>
        <pc:spChg chg="mod">
          <ac:chgData name="So Ki Wai Grace" userId="54a92529-b9f0-404b-a28b-46586f6ff193" providerId="ADAL" clId="{4CAB99B2-4789-4369-8428-C0037D7428FF}" dt="2023-11-19T17:05:44.767" v="73" actId="20577"/>
          <ac:spMkLst>
            <pc:docMk/>
            <pc:sldMk cId="305609196" sldId="357"/>
            <ac:spMk id="1398" creationId="{00000000-0000-0000-0000-000000000000}"/>
          </ac:spMkLst>
        </pc:spChg>
        <pc:picChg chg="add del mod">
          <ac:chgData name="So Ki Wai Grace" userId="54a92529-b9f0-404b-a28b-46586f6ff193" providerId="ADAL" clId="{4CAB99B2-4789-4369-8428-C0037D7428FF}" dt="2023-11-19T17:08:04.909" v="86" actId="478"/>
          <ac:picMkLst>
            <pc:docMk/>
            <pc:sldMk cId="305609196" sldId="357"/>
            <ac:picMk id="2" creationId="{36CE65FC-DE1E-0196-842B-B12E0A8B75B8}"/>
          </ac:picMkLst>
        </pc:picChg>
        <pc:picChg chg="del">
          <ac:chgData name="So Ki Wai Grace" userId="54a92529-b9f0-404b-a28b-46586f6ff193" providerId="ADAL" clId="{4CAB99B2-4789-4369-8428-C0037D7428FF}" dt="2023-11-19T17:08:22.439" v="92" actId="478"/>
          <ac:picMkLst>
            <pc:docMk/>
            <pc:sldMk cId="305609196" sldId="357"/>
            <ac:picMk id="3" creationId="{54513F07-E44A-64CE-024D-CCE085081D9D}"/>
          </ac:picMkLst>
        </pc:picChg>
        <pc:picChg chg="add del mod ord">
          <ac:chgData name="So Ki Wai Grace" userId="54a92529-b9f0-404b-a28b-46586f6ff193" providerId="ADAL" clId="{4CAB99B2-4789-4369-8428-C0037D7428FF}" dt="2023-11-22T18:57:06.942" v="575" actId="478"/>
          <ac:picMkLst>
            <pc:docMk/>
            <pc:sldMk cId="305609196" sldId="357"/>
            <ac:picMk id="4" creationId="{44CC3A6A-A229-2988-CCEF-E2D1F429D080}"/>
          </ac:picMkLst>
        </pc:picChg>
        <pc:picChg chg="add mod ord modCrop">
          <ac:chgData name="So Ki Wai Grace" userId="54a92529-b9f0-404b-a28b-46586f6ff193" providerId="ADAL" clId="{4CAB99B2-4789-4369-8428-C0037D7428FF}" dt="2023-11-22T18:58:18.845" v="589" actId="732"/>
          <ac:picMkLst>
            <pc:docMk/>
            <pc:sldMk cId="305609196" sldId="357"/>
            <ac:picMk id="10" creationId="{51D59FB6-DB2F-82CF-BFF6-16D3C8651B63}"/>
          </ac:picMkLst>
        </pc:picChg>
      </pc:sldChg>
      <pc:sldChg chg="addSp delSp modSp add mod modShow">
        <pc:chgData name="So Ki Wai Grace" userId="54a92529-b9f0-404b-a28b-46586f6ff193" providerId="ADAL" clId="{4CAB99B2-4789-4369-8428-C0037D7428FF}" dt="2023-11-19T17:20:46.611" v="289" actId="729"/>
        <pc:sldMkLst>
          <pc:docMk/>
          <pc:sldMk cId="1451496349" sldId="358"/>
        </pc:sldMkLst>
        <pc:spChg chg="add del mod">
          <ac:chgData name="So Ki Wai Grace" userId="54a92529-b9f0-404b-a28b-46586f6ff193" providerId="ADAL" clId="{4CAB99B2-4789-4369-8428-C0037D7428FF}" dt="2023-11-19T17:20:24.097" v="285" actId="478"/>
          <ac:spMkLst>
            <pc:docMk/>
            <pc:sldMk cId="1451496349" sldId="358"/>
            <ac:spMk id="3" creationId="{D2BB1046-33CA-7826-8ECF-5254DA82ADA5}"/>
          </ac:spMkLst>
        </pc:spChg>
        <pc:spChg chg="add del mod">
          <ac:chgData name="So Ki Wai Grace" userId="54a92529-b9f0-404b-a28b-46586f6ff193" providerId="ADAL" clId="{4CAB99B2-4789-4369-8428-C0037D7428FF}" dt="2023-11-19T17:20:30.582" v="287" actId="478"/>
          <ac:spMkLst>
            <pc:docMk/>
            <pc:sldMk cId="1451496349" sldId="358"/>
            <ac:spMk id="5" creationId="{1A35939E-42A2-A9EE-8127-C06FC28907B0}"/>
          </ac:spMkLst>
        </pc:spChg>
        <pc:spChg chg="del">
          <ac:chgData name="So Ki Wai Grace" userId="54a92529-b9f0-404b-a28b-46586f6ff193" providerId="ADAL" clId="{4CAB99B2-4789-4369-8428-C0037D7428FF}" dt="2023-11-19T17:20:28.210" v="286" actId="478"/>
          <ac:spMkLst>
            <pc:docMk/>
            <pc:sldMk cId="1451496349" sldId="358"/>
            <ac:spMk id="4254" creationId="{00000000-0000-0000-0000-000000000000}"/>
          </ac:spMkLst>
        </pc:spChg>
        <pc:spChg chg="mod">
          <ac:chgData name="So Ki Wai Grace" userId="54a92529-b9f0-404b-a28b-46586f6ff193" providerId="ADAL" clId="{4CAB99B2-4789-4369-8428-C0037D7428FF}" dt="2023-11-19T17:20:38.305" v="288" actId="1076"/>
          <ac:spMkLst>
            <pc:docMk/>
            <pc:sldMk cId="1451496349" sldId="358"/>
            <ac:spMk id="4255" creationId="{00000000-0000-0000-0000-000000000000}"/>
          </ac:spMkLst>
        </pc:spChg>
        <pc:spChg chg="del">
          <ac:chgData name="So Ki Wai Grace" userId="54a92529-b9f0-404b-a28b-46586f6ff193" providerId="ADAL" clId="{4CAB99B2-4789-4369-8428-C0037D7428FF}" dt="2023-11-19T17:20:20.678" v="284" actId="478"/>
          <ac:spMkLst>
            <pc:docMk/>
            <pc:sldMk cId="1451496349" sldId="358"/>
            <ac:spMk id="4256" creationId="{00000000-0000-0000-0000-000000000000}"/>
          </ac:spMkLst>
        </pc:spChg>
        <pc:spChg chg="del">
          <ac:chgData name="So Ki Wai Grace" userId="54a92529-b9f0-404b-a28b-46586f6ff193" providerId="ADAL" clId="{4CAB99B2-4789-4369-8428-C0037D7428FF}" dt="2023-11-19T17:20:28.210" v="286" actId="478"/>
          <ac:spMkLst>
            <pc:docMk/>
            <pc:sldMk cId="1451496349" sldId="358"/>
            <ac:spMk id="4257" creationId="{00000000-0000-0000-0000-000000000000}"/>
          </ac:spMkLst>
        </pc:spChg>
        <pc:grpChg chg="del">
          <ac:chgData name="So Ki Wai Grace" userId="54a92529-b9f0-404b-a28b-46586f6ff193" providerId="ADAL" clId="{4CAB99B2-4789-4369-8428-C0037D7428FF}" dt="2023-11-19T17:20:28.210" v="286" actId="478"/>
          <ac:grpSpMkLst>
            <pc:docMk/>
            <pc:sldMk cId="1451496349" sldId="358"/>
            <ac:grpSpMk id="4258" creationId="{00000000-0000-0000-0000-000000000000}"/>
          </ac:grpSpMkLst>
        </pc:grpChg>
        <pc:grpChg chg="del">
          <ac:chgData name="So Ki Wai Grace" userId="54a92529-b9f0-404b-a28b-46586f6ff193" providerId="ADAL" clId="{4CAB99B2-4789-4369-8428-C0037D7428FF}" dt="2023-11-19T17:20:28.210" v="286" actId="478"/>
          <ac:grpSpMkLst>
            <pc:docMk/>
            <pc:sldMk cId="1451496349" sldId="358"/>
            <ac:grpSpMk id="4263" creationId="{00000000-0000-0000-0000-000000000000}"/>
          </ac:grpSpMkLst>
        </pc:grpChg>
        <pc:grpChg chg="del">
          <ac:chgData name="So Ki Wai Grace" userId="54a92529-b9f0-404b-a28b-46586f6ff193" providerId="ADAL" clId="{4CAB99B2-4789-4369-8428-C0037D7428FF}" dt="2023-11-19T17:20:28.210" v="286" actId="478"/>
          <ac:grpSpMkLst>
            <pc:docMk/>
            <pc:sldMk cId="1451496349" sldId="358"/>
            <ac:grpSpMk id="4268" creationId="{00000000-0000-0000-0000-000000000000}"/>
          </ac:grpSpMkLst>
        </pc:grpChg>
        <pc:grpChg chg="del">
          <ac:chgData name="So Ki Wai Grace" userId="54a92529-b9f0-404b-a28b-46586f6ff193" providerId="ADAL" clId="{4CAB99B2-4789-4369-8428-C0037D7428FF}" dt="2023-11-19T17:20:28.210" v="286" actId="478"/>
          <ac:grpSpMkLst>
            <pc:docMk/>
            <pc:sldMk cId="1451496349" sldId="358"/>
            <ac:grpSpMk id="4271" creationId="{00000000-0000-0000-0000-000000000000}"/>
          </ac:grpSpMkLst>
        </pc:grpChg>
      </pc:sldChg>
      <pc:sldChg chg="del">
        <pc:chgData name="So Ki Wai Grace" userId="54a92529-b9f0-404b-a28b-46586f6ff193" providerId="ADAL" clId="{4CAB99B2-4789-4369-8428-C0037D7428FF}" dt="2023-11-22T19:14:52.372" v="606" actId="47"/>
        <pc:sldMkLst>
          <pc:docMk/>
          <pc:sldMk cId="2558135009" sldId="359"/>
        </pc:sldMkLst>
      </pc:sldChg>
      <pc:sldMasterChg chg="delSldLayout">
        <pc:chgData name="So Ki Wai Grace" userId="54a92529-b9f0-404b-a28b-46586f6ff193" providerId="ADAL" clId="{4CAB99B2-4789-4369-8428-C0037D7428FF}" dt="2023-11-22T19:14:52.372" v="606" actId="47"/>
        <pc:sldMasterMkLst>
          <pc:docMk/>
          <pc:sldMasterMk cId="0" sldId="2147483712"/>
        </pc:sldMasterMkLst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52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54"/>
          </pc:sldLayoutMkLst>
        </pc:sldLayoutChg>
        <pc:sldLayoutChg chg="del">
          <pc:chgData name="So Ki Wai Grace" userId="54a92529-b9f0-404b-a28b-46586f6ff193" providerId="ADAL" clId="{4CAB99B2-4789-4369-8428-C0037D7428FF}" dt="2023-11-19T17:09:45.821" v="150" actId="47"/>
          <pc:sldLayoutMkLst>
            <pc:docMk/>
            <pc:sldMasterMk cId="0" sldId="2147483712"/>
            <pc:sldLayoutMk cId="0" sldId="2147483656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57"/>
          </pc:sldLayoutMkLst>
        </pc:sldLayoutChg>
        <pc:sldLayoutChg chg="del">
          <pc:chgData name="So Ki Wai Grace" userId="54a92529-b9f0-404b-a28b-46586f6ff193" providerId="ADAL" clId="{4CAB99B2-4789-4369-8428-C0037D7428FF}" dt="2023-11-19T17:09:45.821" v="150" actId="47"/>
          <pc:sldLayoutMkLst>
            <pc:docMk/>
            <pc:sldMasterMk cId="0" sldId="2147483712"/>
            <pc:sldLayoutMk cId="0" sldId="2147483659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60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61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62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63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64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65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67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68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69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70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71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72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73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74"/>
          </pc:sldLayoutMkLst>
        </pc:sldLayoutChg>
        <pc:sldLayoutChg chg="del">
          <pc:chgData name="So Ki Wai Grace" userId="54a92529-b9f0-404b-a28b-46586f6ff193" providerId="ADAL" clId="{4CAB99B2-4789-4369-8428-C0037D7428FF}" dt="2023-11-19T17:11:29.161" v="154" actId="2696"/>
          <pc:sldLayoutMkLst>
            <pc:docMk/>
            <pc:sldMasterMk cId="0" sldId="2147483712"/>
            <pc:sldLayoutMk cId="0" sldId="2147483675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76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77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78"/>
          </pc:sldLayoutMkLst>
        </pc:sldLayoutChg>
        <pc:sldLayoutChg chg="del">
          <pc:chgData name="So Ki Wai Grace" userId="54a92529-b9f0-404b-a28b-46586f6ff193" providerId="ADAL" clId="{4CAB99B2-4789-4369-8428-C0037D7428FF}" dt="2023-11-19T17:05:52.902" v="75" actId="47"/>
          <pc:sldLayoutMkLst>
            <pc:docMk/>
            <pc:sldMasterMk cId="0" sldId="2147483712"/>
            <pc:sldLayoutMk cId="0" sldId="2147483679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80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81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82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83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84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85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88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89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90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91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92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93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94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95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96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97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98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699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700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701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702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703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2"/>
            <pc:sldLayoutMk cId="0" sldId="2147483704"/>
          </pc:sldLayoutMkLst>
        </pc:sldLayoutChg>
      </pc:sldMasterChg>
      <pc:sldMasterChg chg="del delSldLayout">
        <pc:chgData name="So Ki Wai Grace" userId="54a92529-b9f0-404b-a28b-46586f6ff193" providerId="ADAL" clId="{4CAB99B2-4789-4369-8428-C0037D7428FF}" dt="2023-11-22T19:14:52.372" v="606" actId="47"/>
        <pc:sldMasterMkLst>
          <pc:docMk/>
          <pc:sldMasterMk cId="0" sldId="2147483713"/>
        </pc:sldMasterMkLst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3"/>
            <pc:sldLayoutMk cId="0" sldId="2147483710"/>
          </pc:sldLayoutMkLst>
        </pc:sldLayoutChg>
        <pc:sldLayoutChg chg="del">
          <pc:chgData name="So Ki Wai Grace" userId="54a92529-b9f0-404b-a28b-46586f6ff193" providerId="ADAL" clId="{4CAB99B2-4789-4369-8428-C0037D7428FF}" dt="2023-11-22T19:14:52.372" v="606" actId="47"/>
          <pc:sldLayoutMkLst>
            <pc:docMk/>
            <pc:sldMasterMk cId="0" sldId="2147483713"/>
            <pc:sldLayoutMk cId="0" sldId="2147483711"/>
          </pc:sldLayoutMkLst>
        </pc:sldLayoutChg>
      </pc:sldMasterChg>
    </pc:docChg>
  </pc:docChgLst>
  <pc:docChgLst>
    <pc:chgData name="Guest User" userId="S::urn:spo:anon#8bf68ef17a42c9e9611cbb3c7fef49487a476fedb08229f49f9e278a3c7607f8::" providerId="AD" clId="Web-{5E4AE00A-D837-6EEF-C070-EAC948087109}"/>
    <pc:docChg chg="modSld sldOrd">
      <pc:chgData name="Guest User" userId="S::urn:spo:anon#8bf68ef17a42c9e9611cbb3c7fef49487a476fedb08229f49f9e278a3c7607f8::" providerId="AD" clId="Web-{5E4AE00A-D837-6EEF-C070-EAC948087109}" dt="2023-11-22T12:54:19.066" v="117" actId="1076"/>
      <pc:docMkLst>
        <pc:docMk/>
      </pc:docMkLst>
      <pc:sldChg chg="addSp delSp modSp mod ord delAnim modShow">
        <pc:chgData name="Guest User" userId="S::urn:spo:anon#8bf68ef17a42c9e9611cbb3c7fef49487a476fedb08229f49f9e278a3c7607f8::" providerId="AD" clId="Web-{5E4AE00A-D837-6EEF-C070-EAC948087109}" dt="2023-11-22T12:54:19.066" v="117" actId="1076"/>
        <pc:sldMkLst>
          <pc:docMk/>
          <pc:sldMk cId="0" sldId="264"/>
        </pc:sldMkLst>
        <pc:spChg chg="add del mod">
          <ac:chgData name="Guest User" userId="S::urn:spo:anon#8bf68ef17a42c9e9611cbb3c7fef49487a476fedb08229f49f9e278a3c7607f8::" providerId="AD" clId="Web-{5E4AE00A-D837-6EEF-C070-EAC948087109}" dt="2023-11-22T12:42:49.254" v="51"/>
          <ac:spMkLst>
            <pc:docMk/>
            <pc:sldMk cId="0" sldId="264"/>
            <ac:spMk id="2" creationId="{D313357F-9C4E-18A8-C402-C894055347A1}"/>
          </ac:spMkLst>
        </pc:spChg>
        <pc:spChg chg="mod">
          <ac:chgData name="Guest User" userId="S::urn:spo:anon#8bf68ef17a42c9e9611cbb3c7fef49487a476fedb08229f49f9e278a3c7607f8::" providerId="AD" clId="Web-{5E4AE00A-D837-6EEF-C070-EAC948087109}" dt="2023-11-22T12:43:10.584" v="57" actId="20577"/>
          <ac:spMkLst>
            <pc:docMk/>
            <pc:sldMk cId="0" sldId="264"/>
            <ac:spMk id="1568" creationId="{00000000-0000-0000-0000-000000000000}"/>
          </ac:spMkLst>
        </pc:spChg>
        <pc:spChg chg="mod">
          <ac:chgData name="Guest User" userId="S::urn:spo:anon#8bf68ef17a42c9e9611cbb3c7fef49487a476fedb08229f49f9e278a3c7607f8::" providerId="AD" clId="Web-{5E4AE00A-D837-6EEF-C070-EAC948087109}" dt="2023-11-22T12:48:14.742" v="98" actId="20577"/>
          <ac:spMkLst>
            <pc:docMk/>
            <pc:sldMk cId="0" sldId="264"/>
            <ac:spMk id="1569" creationId="{00000000-0000-0000-0000-000000000000}"/>
          </ac:spMkLst>
        </pc:spChg>
        <pc:spChg chg="mod">
          <ac:chgData name="Guest User" userId="S::urn:spo:anon#8bf68ef17a42c9e9611cbb3c7fef49487a476fedb08229f49f9e278a3c7607f8::" providerId="AD" clId="Web-{5E4AE00A-D837-6EEF-C070-EAC948087109}" dt="2023-11-22T12:43:13.553" v="58" actId="20577"/>
          <ac:spMkLst>
            <pc:docMk/>
            <pc:sldMk cId="0" sldId="264"/>
            <ac:spMk id="1570" creationId="{00000000-0000-0000-0000-000000000000}"/>
          </ac:spMkLst>
        </pc:spChg>
        <pc:spChg chg="mod">
          <ac:chgData name="Guest User" userId="S::urn:spo:anon#8bf68ef17a42c9e9611cbb3c7fef49487a476fedb08229f49f9e278a3c7607f8::" providerId="AD" clId="Web-{5E4AE00A-D837-6EEF-C070-EAC948087109}" dt="2023-11-22T12:51:47.379" v="102" actId="1076"/>
          <ac:spMkLst>
            <pc:docMk/>
            <pc:sldMk cId="0" sldId="264"/>
            <ac:spMk id="1571" creationId="{00000000-0000-0000-0000-000000000000}"/>
          </ac:spMkLst>
        </pc:spChg>
        <pc:spChg chg="mod">
          <ac:chgData name="Guest User" userId="S::urn:spo:anon#8bf68ef17a42c9e9611cbb3c7fef49487a476fedb08229f49f9e278a3c7607f8::" providerId="AD" clId="Web-{5E4AE00A-D837-6EEF-C070-EAC948087109}" dt="2023-11-22T12:43:20.616" v="62" actId="20577"/>
          <ac:spMkLst>
            <pc:docMk/>
            <pc:sldMk cId="0" sldId="264"/>
            <ac:spMk id="1572" creationId="{00000000-0000-0000-0000-000000000000}"/>
          </ac:spMkLst>
        </pc:spChg>
        <pc:spChg chg="mod">
          <ac:chgData name="Guest User" userId="S::urn:spo:anon#8bf68ef17a42c9e9611cbb3c7fef49487a476fedb08229f49f9e278a3c7607f8::" providerId="AD" clId="Web-{5E4AE00A-D837-6EEF-C070-EAC948087109}" dt="2023-11-22T12:52:32.944" v="109" actId="20577"/>
          <ac:spMkLst>
            <pc:docMk/>
            <pc:sldMk cId="0" sldId="264"/>
            <ac:spMk id="1573" creationId="{00000000-0000-0000-0000-000000000000}"/>
          </ac:spMkLst>
        </pc:spChg>
        <pc:spChg chg="mod">
          <ac:chgData name="Guest User" userId="S::urn:spo:anon#8bf68ef17a42c9e9611cbb3c7fef49487a476fedb08229f49f9e278a3c7607f8::" providerId="AD" clId="Web-{5E4AE00A-D837-6EEF-C070-EAC948087109}" dt="2023-11-22T12:43:19.662" v="59" actId="20577"/>
          <ac:spMkLst>
            <pc:docMk/>
            <pc:sldMk cId="0" sldId="264"/>
            <ac:spMk id="1574" creationId="{00000000-0000-0000-0000-000000000000}"/>
          </ac:spMkLst>
        </pc:spChg>
        <pc:spChg chg="mod">
          <ac:chgData name="Guest User" userId="S::urn:spo:anon#8bf68ef17a42c9e9611cbb3c7fef49487a476fedb08229f49f9e278a3c7607f8::" providerId="AD" clId="Web-{5E4AE00A-D837-6EEF-C070-EAC948087109}" dt="2023-11-22T12:52:33.241" v="111" actId="20577"/>
          <ac:spMkLst>
            <pc:docMk/>
            <pc:sldMk cId="0" sldId="264"/>
            <ac:spMk id="1575" creationId="{00000000-0000-0000-0000-000000000000}"/>
          </ac:spMkLst>
        </pc:spChg>
        <pc:spChg chg="mod">
          <ac:chgData name="Guest User" userId="S::urn:spo:anon#8bf68ef17a42c9e9611cbb3c7fef49487a476fedb08229f49f9e278a3c7607f8::" providerId="AD" clId="Web-{5E4AE00A-D837-6EEF-C070-EAC948087109}" dt="2023-11-22T12:42:56.786" v="55" actId="20577"/>
          <ac:spMkLst>
            <pc:docMk/>
            <pc:sldMk cId="0" sldId="264"/>
            <ac:spMk id="1576" creationId="{00000000-0000-0000-0000-000000000000}"/>
          </ac:spMkLst>
        </pc:spChg>
        <pc:picChg chg="add mod">
          <ac:chgData name="Guest User" userId="S::urn:spo:anon#8bf68ef17a42c9e9611cbb3c7fef49487a476fedb08229f49f9e278a3c7607f8::" providerId="AD" clId="Web-{5E4AE00A-D837-6EEF-C070-EAC948087109}" dt="2023-11-22T12:46:47.909" v="69" actId="1076"/>
          <ac:picMkLst>
            <pc:docMk/>
            <pc:sldMk cId="0" sldId="264"/>
            <ac:picMk id="3" creationId="{31B49C94-E3E2-0871-7F60-49371E853655}"/>
          </ac:picMkLst>
        </pc:picChg>
        <pc:picChg chg="add del mod">
          <ac:chgData name="Guest User" userId="S::urn:spo:anon#8bf68ef17a42c9e9611cbb3c7fef49487a476fedb08229f49f9e278a3c7607f8::" providerId="AD" clId="Web-{5E4AE00A-D837-6EEF-C070-EAC948087109}" dt="2023-11-22T12:46:58.519" v="73"/>
          <ac:picMkLst>
            <pc:docMk/>
            <pc:sldMk cId="0" sldId="264"/>
            <ac:picMk id="4" creationId="{8E87BE0D-55FC-0322-3328-471C1446C068}"/>
          </ac:picMkLst>
        </pc:picChg>
        <pc:picChg chg="add mod">
          <ac:chgData name="Guest User" userId="S::urn:spo:anon#8bf68ef17a42c9e9611cbb3c7fef49487a476fedb08229f49f9e278a3c7607f8::" providerId="AD" clId="Web-{5E4AE00A-D837-6EEF-C070-EAC948087109}" dt="2023-11-22T12:47:27.849" v="78" actId="1076"/>
          <ac:picMkLst>
            <pc:docMk/>
            <pc:sldMk cId="0" sldId="264"/>
            <ac:picMk id="5" creationId="{0659F32F-34E4-AD9A-A7DA-8CBF065B187E}"/>
          </ac:picMkLst>
        </pc:picChg>
        <pc:picChg chg="add del mod">
          <ac:chgData name="Guest User" userId="S::urn:spo:anon#8bf68ef17a42c9e9611cbb3c7fef49487a476fedb08229f49f9e278a3c7607f8::" providerId="AD" clId="Web-{5E4AE00A-D837-6EEF-C070-EAC948087109}" dt="2023-11-22T12:54:19.066" v="117" actId="1076"/>
          <ac:picMkLst>
            <pc:docMk/>
            <pc:sldMk cId="0" sldId="264"/>
            <ac:picMk id="6" creationId="{859C8C9A-DDF4-8418-5EE0-29ED5C0461B5}"/>
          </ac:picMkLst>
        </pc:picChg>
        <pc:picChg chg="add mod">
          <ac:chgData name="Guest User" userId="S::urn:spo:anon#8bf68ef17a42c9e9611cbb3c7fef49487a476fedb08229f49f9e278a3c7607f8::" providerId="AD" clId="Web-{5E4AE00A-D837-6EEF-C070-EAC948087109}" dt="2023-11-22T12:48:05.663" v="88" actId="1076"/>
          <ac:picMkLst>
            <pc:docMk/>
            <pc:sldMk cId="0" sldId="264"/>
            <ac:picMk id="7" creationId="{88923AC0-BF8B-AFF9-3B0A-2F32C26660A1}"/>
          </ac:picMkLst>
        </pc:picChg>
        <pc:picChg chg="del">
          <ac:chgData name="Guest User" userId="S::urn:spo:anon#8bf68ef17a42c9e9611cbb3c7fef49487a476fedb08229f49f9e278a3c7607f8::" providerId="AD" clId="Web-{5E4AE00A-D837-6EEF-C070-EAC948087109}" dt="2023-11-22T12:47:53.803" v="85"/>
          <ac:picMkLst>
            <pc:docMk/>
            <pc:sldMk cId="0" sldId="264"/>
            <ac:picMk id="1544" creationId="{00000000-0000-0000-0000-000000000000}"/>
          </ac:picMkLst>
        </pc:picChg>
        <pc:picChg chg="del">
          <ac:chgData name="Guest User" userId="S::urn:spo:anon#8bf68ef17a42c9e9611cbb3c7fef49487a476fedb08229f49f9e278a3c7607f8::" providerId="AD" clId="Web-{5E4AE00A-D837-6EEF-C070-EAC948087109}" dt="2023-11-22T12:47:31.943" v="79"/>
          <ac:picMkLst>
            <pc:docMk/>
            <pc:sldMk cId="0" sldId="264"/>
            <ac:picMk id="1552" creationId="{00000000-0000-0000-0000-000000000000}"/>
          </ac:picMkLst>
        </pc:picChg>
        <pc:picChg chg="del">
          <ac:chgData name="Guest User" userId="S::urn:spo:anon#8bf68ef17a42c9e9611cbb3c7fef49487a476fedb08229f49f9e278a3c7607f8::" providerId="AD" clId="Web-{5E4AE00A-D837-6EEF-C070-EAC948087109}" dt="2023-11-22T12:46:40.580" v="66"/>
          <ac:picMkLst>
            <pc:docMk/>
            <pc:sldMk cId="0" sldId="264"/>
            <ac:picMk id="1560" creationId="{00000000-0000-0000-0000-000000000000}"/>
          </ac:picMkLst>
        </pc:picChg>
        <pc:picChg chg="del">
          <ac:chgData name="Guest User" userId="S::urn:spo:anon#8bf68ef17a42c9e9611cbb3c7fef49487a476fedb08229f49f9e278a3c7607f8::" providerId="AD" clId="Web-{5E4AE00A-D837-6EEF-C070-EAC948087109}" dt="2023-11-22T12:46:39.799" v="65"/>
          <ac:picMkLst>
            <pc:docMk/>
            <pc:sldMk cId="0" sldId="264"/>
            <ac:picMk id="1577" creationId="{00000000-0000-0000-0000-000000000000}"/>
          </ac:picMkLst>
        </pc:picChg>
      </pc:sldChg>
      <pc:sldChg chg="addSp delSp modSp">
        <pc:chgData name="Guest User" userId="S::urn:spo:anon#8bf68ef17a42c9e9611cbb3c7fef49487a476fedb08229f49f9e278a3c7607f8::" providerId="AD" clId="Web-{5E4AE00A-D837-6EEF-C070-EAC948087109}" dt="2023-11-22T12:41:04.248" v="46"/>
        <pc:sldMkLst>
          <pc:docMk/>
          <pc:sldMk cId="597706887" sldId="355"/>
        </pc:sldMkLst>
        <pc:spChg chg="add del mod">
          <ac:chgData name="Guest User" userId="S::urn:spo:anon#8bf68ef17a42c9e9611cbb3c7fef49487a476fedb08229f49f9e278a3c7607f8::" providerId="AD" clId="Web-{5E4AE00A-D837-6EEF-C070-EAC948087109}" dt="2023-11-22T12:41:04.248" v="46"/>
          <ac:spMkLst>
            <pc:docMk/>
            <pc:sldMk cId="597706887" sldId="355"/>
            <ac:spMk id="4" creationId="{F2F1C08D-CD77-85EC-C57F-189927BE2CC1}"/>
          </ac:spMkLst>
        </pc:spChg>
        <pc:spChg chg="add del mod">
          <ac:chgData name="Guest User" userId="S::urn:spo:anon#8bf68ef17a42c9e9611cbb3c7fef49487a476fedb08229f49f9e278a3c7607f8::" providerId="AD" clId="Web-{5E4AE00A-D837-6EEF-C070-EAC948087109}" dt="2023-11-22T12:40:55.717" v="24"/>
          <ac:spMkLst>
            <pc:docMk/>
            <pc:sldMk cId="597706887" sldId="355"/>
            <ac:spMk id="6" creationId="{10E39F6F-CB4B-5B26-363C-BDD98B6F9253}"/>
          </ac:spMkLst>
        </pc:spChg>
        <pc:spChg chg="add del">
          <ac:chgData name="Guest User" userId="S::urn:spo:anon#8bf68ef17a42c9e9611cbb3c7fef49487a476fedb08229f49f9e278a3c7607f8::" providerId="AD" clId="Web-{5E4AE00A-D837-6EEF-C070-EAC948087109}" dt="2023-11-22T12:40:55.717" v="24"/>
          <ac:spMkLst>
            <pc:docMk/>
            <pc:sldMk cId="597706887" sldId="355"/>
            <ac:spMk id="139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f17053b67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f17053b67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425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803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919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835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702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053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9d171815f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9d171815f9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906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727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184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10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9d171815f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9d171815f9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2" name="Google Shape;4252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58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9d171815f9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9d171815f9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9d171815f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9d171815f9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59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30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9d171815f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29d171815f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Aggregate HKU-based surveys to students using one platform for ease of access and dissemination of information.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Let students discover surveys with attractive rewards through different methods.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Researchers can choose from a larger pool of participants with better user ratings, hence benefit from more accurate data by the larger data set and equally proactive participants.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Integrate a chat system for one-on-one conversation between candidates and researchers to clarify and follow-up.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109615dbae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109615dbae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9d171815f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9d171815f9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92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" name="Google Shape;10;p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rgbClr val="F9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name="adj" fmla="val 50000"/>
              </a:avLst>
            </a:prstGeom>
            <a:solidFill>
              <a:srgbClr val="67E99C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176B5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4_1_1_1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4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90" name="Google Shape;690;p4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2" name="Google Shape;692;p4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93" name="Google Shape;693;p4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7" name="Google Shape;697;p4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98" name="Google Shape;698;p4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699;p4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700" name="Google Shape;700;p4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4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4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3" name="Google Shape;703;p41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title" idx="2"/>
          </p:nvPr>
        </p:nvSpPr>
        <p:spPr>
          <a:xfrm>
            <a:off x="9050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5" name="Google Shape;705;p41"/>
          <p:cNvSpPr txBox="1">
            <a:spLocks noGrp="1"/>
          </p:cNvSpPr>
          <p:nvPr>
            <p:ph type="subTitle" idx="1"/>
          </p:nvPr>
        </p:nvSpPr>
        <p:spPr>
          <a:xfrm>
            <a:off x="969100" y="3721100"/>
            <a:ext cx="15561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41"/>
          <p:cNvSpPr txBox="1">
            <a:spLocks noGrp="1"/>
          </p:cNvSpPr>
          <p:nvPr>
            <p:ph type="title" idx="3"/>
          </p:nvPr>
        </p:nvSpPr>
        <p:spPr>
          <a:xfrm>
            <a:off x="2782938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7" name="Google Shape;707;p41"/>
          <p:cNvSpPr txBox="1">
            <a:spLocks noGrp="1"/>
          </p:cNvSpPr>
          <p:nvPr>
            <p:ph type="subTitle" idx="4"/>
          </p:nvPr>
        </p:nvSpPr>
        <p:spPr>
          <a:xfrm>
            <a:off x="2846988" y="3721100"/>
            <a:ext cx="15561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1"/>
          <p:cNvSpPr txBox="1">
            <a:spLocks noGrp="1"/>
          </p:cNvSpPr>
          <p:nvPr>
            <p:ph type="title" idx="5"/>
          </p:nvPr>
        </p:nvSpPr>
        <p:spPr>
          <a:xfrm>
            <a:off x="65547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9" name="Google Shape;709;p41"/>
          <p:cNvSpPr txBox="1">
            <a:spLocks noGrp="1"/>
          </p:cNvSpPr>
          <p:nvPr>
            <p:ph type="subTitle" idx="6"/>
          </p:nvPr>
        </p:nvSpPr>
        <p:spPr>
          <a:xfrm>
            <a:off x="6618800" y="3721100"/>
            <a:ext cx="15561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1"/>
          <p:cNvSpPr txBox="1">
            <a:spLocks noGrp="1"/>
          </p:cNvSpPr>
          <p:nvPr>
            <p:ph type="title" idx="7"/>
          </p:nvPr>
        </p:nvSpPr>
        <p:spPr>
          <a:xfrm>
            <a:off x="46608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1" name="Google Shape;711;p41"/>
          <p:cNvSpPr txBox="1">
            <a:spLocks noGrp="1"/>
          </p:cNvSpPr>
          <p:nvPr>
            <p:ph type="subTitle" idx="8"/>
          </p:nvPr>
        </p:nvSpPr>
        <p:spPr>
          <a:xfrm>
            <a:off x="4724900" y="3721100"/>
            <a:ext cx="15561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5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43" name="Google Shape;1043;p5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5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46" name="Google Shape;1046;p5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5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51" name="Google Shape;1051;p5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2" name="Google Shape;1052;p5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53" name="Google Shape;1053;p5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5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5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56" name="Google Shape;1056;p59"/>
          <p:cNvSpPr txBox="1">
            <a:spLocks noGrp="1"/>
          </p:cNvSpPr>
          <p:nvPr>
            <p:ph type="ctrTitle"/>
          </p:nvPr>
        </p:nvSpPr>
        <p:spPr>
          <a:xfrm>
            <a:off x="4572196" y="993025"/>
            <a:ext cx="3852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7" name="Google Shape;1057;p59"/>
          <p:cNvSpPr txBox="1">
            <a:spLocks noGrp="1"/>
          </p:cNvSpPr>
          <p:nvPr>
            <p:ph type="subTitle" idx="1"/>
          </p:nvPr>
        </p:nvSpPr>
        <p:spPr>
          <a:xfrm>
            <a:off x="4850896" y="1875358"/>
            <a:ext cx="32946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8" name="Google Shape;1058;p59"/>
          <p:cNvSpPr txBox="1"/>
          <p:nvPr/>
        </p:nvSpPr>
        <p:spPr>
          <a:xfrm>
            <a:off x="4572000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9" name="Google Shape;1059;p59"/>
          <p:cNvSpPr txBox="1">
            <a:spLocks noGrp="1"/>
          </p:cNvSpPr>
          <p:nvPr>
            <p:ph type="subTitle" idx="2"/>
          </p:nvPr>
        </p:nvSpPr>
        <p:spPr>
          <a:xfrm>
            <a:off x="4643300" y="370523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6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62" name="Google Shape;1062;p6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4" name="Google Shape;1064;p6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65" name="Google Shape;1065;p6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6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6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6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1069;p6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70" name="Google Shape;1070;p6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1" name="Google Shape;1071;p6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72" name="Google Shape;1072;p6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6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6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75" name="Google Shape;1075;p60"/>
          <p:cNvGrpSpPr/>
          <p:nvPr/>
        </p:nvGrpSpPr>
        <p:grpSpPr>
          <a:xfrm>
            <a:off x="952499" y="1113600"/>
            <a:ext cx="7240638" cy="3108284"/>
            <a:chOff x="952499" y="1418400"/>
            <a:chExt cx="7240638" cy="3108284"/>
          </a:xfrm>
        </p:grpSpPr>
        <p:grpSp>
          <p:nvGrpSpPr>
            <p:cNvPr id="1076" name="Google Shape;1076;p60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1077" name="Google Shape;1077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9" name="Google Shape;1079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0" name="Google Shape;1080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3" name="Google Shape;1083;p60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6" name="Google Shape;1086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7" name="Google Shape;1087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90" name="Google Shape;1090;p60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91" name="Google Shape;1091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3" name="Google Shape;1093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94" name="Google Shape;1094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99" name="Google Shape;1099;p6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1" name="Google Shape;1101;p6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02" name="Google Shape;1102;p6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6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6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6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7" name="Google Shape;1107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8" name="Google Shape;1108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09" name="Google Shape;1109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12" name="Google Shape;1112;p61"/>
          <p:cNvGrpSpPr/>
          <p:nvPr/>
        </p:nvGrpSpPr>
        <p:grpSpPr>
          <a:xfrm>
            <a:off x="719282" y="1076152"/>
            <a:ext cx="6880555" cy="2625711"/>
            <a:chOff x="358361" y="258062"/>
            <a:chExt cx="8428954" cy="3216600"/>
          </a:xfrm>
        </p:grpSpPr>
        <p:sp>
          <p:nvSpPr>
            <p:cNvPr id="1113" name="Google Shape;1113;p61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5" name="Google Shape;1115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16" name="Google Shape;1116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5725" dist="3810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7" name="Google Shape;1117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18" name="Google Shape;1118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21" name="Google Shape;1121;p61"/>
          <p:cNvGrpSpPr/>
          <p:nvPr/>
        </p:nvGrpSpPr>
        <p:grpSpPr>
          <a:xfrm>
            <a:off x="3521825" y="3242775"/>
            <a:ext cx="4695887" cy="1063125"/>
            <a:chOff x="486920" y="1114962"/>
            <a:chExt cx="5350828" cy="1211400"/>
          </a:xfrm>
        </p:grpSpPr>
        <p:sp>
          <p:nvSpPr>
            <p:cNvPr id="1122" name="Google Shape;1122;p61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name="adj" fmla="val 1492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61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25" name="Google Shape;1125;p6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6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6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6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30" name="Google Shape;1130;p6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6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33" name="Google Shape;1133;p6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6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6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" name="Google Shape;1137;p6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38" name="Google Shape;1138;p6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9" name="Google Shape;1139;p6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40" name="Google Shape;1140;p6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6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6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43" name="Google Shape;1143;p62"/>
          <p:cNvGrpSpPr/>
          <p:nvPr/>
        </p:nvGrpSpPr>
        <p:grpSpPr>
          <a:xfrm>
            <a:off x="1773576" y="1120075"/>
            <a:ext cx="2299225" cy="3108284"/>
            <a:chOff x="486919" y="1114962"/>
            <a:chExt cx="2619901" cy="3541800"/>
          </a:xfrm>
        </p:grpSpPr>
        <p:sp>
          <p:nvSpPr>
            <p:cNvPr id="1144" name="Google Shape;1144;p62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" name="Google Shape;1146;p62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47" name="Google Shape;1147;p6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6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6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0" name="Google Shape;1150;p62"/>
          <p:cNvGrpSpPr/>
          <p:nvPr/>
        </p:nvGrpSpPr>
        <p:grpSpPr>
          <a:xfrm>
            <a:off x="5083801" y="1120075"/>
            <a:ext cx="2299252" cy="3108284"/>
            <a:chOff x="91807" y="1114962"/>
            <a:chExt cx="2619932" cy="3541800"/>
          </a:xfrm>
        </p:grpSpPr>
        <p:sp>
          <p:nvSpPr>
            <p:cNvPr id="1151" name="Google Shape;1151;p62"/>
            <p:cNvSpPr/>
            <p:nvPr/>
          </p:nvSpPr>
          <p:spPr>
            <a:xfrm>
              <a:off x="91807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2"/>
            <p:cNvSpPr/>
            <p:nvPr/>
          </p:nvSpPr>
          <p:spPr>
            <a:xfrm>
              <a:off x="9183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1153;p62"/>
            <p:cNvGrpSpPr/>
            <p:nvPr/>
          </p:nvGrpSpPr>
          <p:grpSpPr>
            <a:xfrm rot="10800000" flipH="1">
              <a:off x="229496" y="1244995"/>
              <a:ext cx="429322" cy="93999"/>
              <a:chOff x="5184775" y="744468"/>
              <a:chExt cx="431653" cy="94500"/>
            </a:xfrm>
          </p:grpSpPr>
          <p:sp>
            <p:nvSpPr>
              <p:cNvPr id="1154" name="Google Shape;1154;p62"/>
              <p:cNvSpPr/>
              <p:nvPr/>
            </p:nvSpPr>
            <p:spPr>
              <a:xfrm>
                <a:off x="5184775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>
                <a:off x="5353352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>
                <a:off x="5521928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59" name="Google Shape;1159;p6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6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62" name="Google Shape;1162;p6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6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6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6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" name="Google Shape;1166;p6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67" name="Google Shape;1167;p6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8" name="Google Shape;1168;p6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69" name="Google Shape;1169;p6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6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6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72" name="Google Shape;1172;p63"/>
          <p:cNvGrpSpPr/>
          <p:nvPr/>
        </p:nvGrpSpPr>
        <p:grpSpPr>
          <a:xfrm>
            <a:off x="6830653" y="1437528"/>
            <a:ext cx="1591816" cy="1122977"/>
            <a:chOff x="486931" y="1114949"/>
            <a:chExt cx="2517900" cy="1776300"/>
          </a:xfrm>
        </p:grpSpPr>
        <p:sp>
          <p:nvSpPr>
            <p:cNvPr id="1173" name="Google Shape;1173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5" name="Google Shape;1175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76" name="Google Shape;1176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9" name="Google Shape;1179;p63"/>
          <p:cNvGrpSpPr/>
          <p:nvPr/>
        </p:nvGrpSpPr>
        <p:grpSpPr>
          <a:xfrm>
            <a:off x="2497124" y="1208425"/>
            <a:ext cx="4166209" cy="2778904"/>
            <a:chOff x="486897" y="1114972"/>
            <a:chExt cx="5169635" cy="3448200"/>
          </a:xfrm>
        </p:grpSpPr>
        <p:sp>
          <p:nvSpPr>
            <p:cNvPr id="1180" name="Google Shape;1180;p63"/>
            <p:cNvSpPr/>
            <p:nvPr/>
          </p:nvSpPr>
          <p:spPr>
            <a:xfrm>
              <a:off x="486932" y="1114972"/>
              <a:ext cx="5169600" cy="3448200"/>
            </a:xfrm>
            <a:prstGeom prst="roundRect">
              <a:avLst>
                <a:gd name="adj" fmla="val 7978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486897" y="1115004"/>
              <a:ext cx="51696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83" name="Google Shape;1183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6" name="Google Shape;1186;p63"/>
          <p:cNvGrpSpPr/>
          <p:nvPr/>
        </p:nvGrpSpPr>
        <p:grpSpPr>
          <a:xfrm>
            <a:off x="730778" y="1437528"/>
            <a:ext cx="1591816" cy="1122977"/>
            <a:chOff x="486931" y="1114949"/>
            <a:chExt cx="2517900" cy="1776300"/>
          </a:xfrm>
        </p:grpSpPr>
        <p:sp>
          <p:nvSpPr>
            <p:cNvPr id="1187" name="Google Shape;1187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9" name="Google Shape;1189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90" name="Google Shape;1190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2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44" name="Google Shape;444;p2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2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47" name="Google Shape;447;p2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2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52" name="Google Shape;452;p2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3" name="Google Shape;453;p2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454" name="Google Shape;454;p2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2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2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57" name="Google Shape;457;p29"/>
          <p:cNvSpPr txBox="1">
            <a:spLocks noGrp="1"/>
          </p:cNvSpPr>
          <p:nvPr>
            <p:ph type="subTitle" idx="1"/>
          </p:nvPr>
        </p:nvSpPr>
        <p:spPr>
          <a:xfrm>
            <a:off x="1432200" y="1200850"/>
            <a:ext cx="6279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9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540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2038439" y="258000"/>
            <a:ext cx="5082995" cy="4627500"/>
            <a:chOff x="3704375" y="258050"/>
            <a:chExt cx="5082995" cy="4627500"/>
          </a:xfrm>
        </p:grpSpPr>
        <p:sp>
          <p:nvSpPr>
            <p:cNvPr id="22" name="Google Shape;22;p3"/>
            <p:cNvSpPr/>
            <p:nvPr/>
          </p:nvSpPr>
          <p:spPr>
            <a:xfrm>
              <a:off x="3704375" y="258050"/>
              <a:ext cx="5082000" cy="4627500"/>
            </a:xfrm>
            <a:prstGeom prst="roundRect">
              <a:avLst>
                <a:gd name="adj" fmla="val 5555"/>
              </a:avLst>
            </a:prstGeom>
            <a:solidFill>
              <a:srgbClr val="F9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3705370" y="258050"/>
              <a:ext cx="50820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4;p3"/>
            <p:cNvGrpSpPr/>
            <p:nvPr/>
          </p:nvGrpSpPr>
          <p:grpSpPr>
            <a:xfrm rot="10800000" flipH="1">
              <a:off x="5829576" y="4657459"/>
              <a:ext cx="825589" cy="93999"/>
              <a:chOff x="5718423" y="809024"/>
              <a:chExt cx="830071" cy="945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E46E8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>
              <a:off x="3932900" y="407050"/>
              <a:ext cx="4491000" cy="262500"/>
              <a:chOff x="3646108" y="393414"/>
              <a:chExt cx="4491000" cy="2625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3646108" y="3934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rgbClr val="67E99C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" name="Google Shape;31;p3"/>
              <p:cNvGrpSpPr/>
              <p:nvPr/>
            </p:nvGrpSpPr>
            <p:grpSpPr>
              <a:xfrm rot="10800000" flipH="1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32" name="Google Shape;32;p3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rgbClr val="FDA0E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3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rgbClr val="5CFA9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3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rgbClr val="F9F8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3204287" y="3218546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0" name="Google Shape;40;p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4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3" name="Google Shape;43;p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" name="Google Shape;49;p4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0" name="Google Shape;50;p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7" name="Google Shape;57;p5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0" name="Google Shape;60;p5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66;p5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67" name="Google Shape;67;p5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1987512" y="3526750"/>
            <a:ext cx="1857000" cy="8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2"/>
          </p:nvPr>
        </p:nvSpPr>
        <p:spPr>
          <a:xfrm>
            <a:off x="5297750" y="3526752"/>
            <a:ext cx="1857000" cy="8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3"/>
          </p:nvPr>
        </p:nvSpPr>
        <p:spPr>
          <a:xfrm>
            <a:off x="1987512" y="3102825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4"/>
          </p:nvPr>
        </p:nvSpPr>
        <p:spPr>
          <a:xfrm>
            <a:off x="5297750" y="3102825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0" name="Google Shape;90;p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7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3" name="Google Shape;93;p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8" name="Google Shape;98;p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" name="Google Shape;99;p7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0" name="Google Shape;100;p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3251400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23" name="Google Shape;123;p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31" name="Google Shape;131;p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" name="Google Shape;132;p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33" name="Google Shape;133;p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 rot="625">
            <a:off x="720000" y="2140064"/>
            <a:ext cx="3297600" cy="1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ubTitle" idx="1"/>
          </p:nvPr>
        </p:nvSpPr>
        <p:spPr>
          <a:xfrm>
            <a:off x="4712700" y="1444133"/>
            <a:ext cx="3458100" cy="22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78" name="Google Shape;278;p2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2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81" name="Google Shape;281;p2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86" name="Google Shape;286;p2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2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88" name="Google Shape;288;p2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91" name="Google Shape;291;p20"/>
          <p:cNvSpPr txBox="1">
            <a:spLocks noGrp="1"/>
          </p:cNvSpPr>
          <p:nvPr>
            <p:ph type="ctrTitle"/>
          </p:nvPr>
        </p:nvSpPr>
        <p:spPr>
          <a:xfrm>
            <a:off x="4884802" y="68790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title" idx="2" hasCustomPrompt="1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0"/>
          <p:cNvSpPr txBox="1">
            <a:spLocks noGrp="1"/>
          </p:cNvSpPr>
          <p:nvPr>
            <p:ph type="ctrTitle" idx="3"/>
          </p:nvPr>
        </p:nvSpPr>
        <p:spPr>
          <a:xfrm>
            <a:off x="4884822" y="1702321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4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title" idx="5" hasCustomPrompt="1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0"/>
          <p:cNvSpPr txBox="1">
            <a:spLocks noGrp="1"/>
          </p:cNvSpPr>
          <p:nvPr>
            <p:ph type="ctrTitle" idx="6"/>
          </p:nvPr>
        </p:nvSpPr>
        <p:spPr>
          <a:xfrm>
            <a:off x="4884800" y="271675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7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20"/>
          <p:cNvSpPr txBox="1">
            <a:spLocks noGrp="1"/>
          </p:cNvSpPr>
          <p:nvPr>
            <p:ph type="title" idx="8" hasCustomPrompt="1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20"/>
          <p:cNvSpPr txBox="1">
            <a:spLocks noGrp="1"/>
          </p:cNvSpPr>
          <p:nvPr>
            <p:ph type="subTitle" idx="9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title" idx="13" hasCustomPrompt="1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20"/>
          <p:cNvSpPr txBox="1">
            <a:spLocks noGrp="1"/>
          </p:cNvSpPr>
          <p:nvPr>
            <p:ph type="ctrTitle" idx="14"/>
          </p:nvPr>
        </p:nvSpPr>
        <p:spPr>
          <a:xfrm>
            <a:off x="4884800" y="3737199"/>
            <a:ext cx="34887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4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4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66" name="Google Shape;666;p4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4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69" name="Google Shape;669;p4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4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74" name="Google Shape;674;p4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" name="Google Shape;675;p4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676" name="Google Shape;676;p4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4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4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79" name="Google Shape;679;p40"/>
          <p:cNvSpPr txBox="1">
            <a:spLocks noGrp="1"/>
          </p:cNvSpPr>
          <p:nvPr>
            <p:ph type="title"/>
          </p:nvPr>
        </p:nvSpPr>
        <p:spPr>
          <a:xfrm>
            <a:off x="3265350" y="2288825"/>
            <a:ext cx="26133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title" idx="2"/>
          </p:nvPr>
        </p:nvSpPr>
        <p:spPr>
          <a:xfrm>
            <a:off x="720012" y="1063113"/>
            <a:ext cx="25134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1" name="Google Shape;681;p40"/>
          <p:cNvSpPr txBox="1">
            <a:spLocks noGrp="1"/>
          </p:cNvSpPr>
          <p:nvPr>
            <p:ph type="subTitle" idx="1"/>
          </p:nvPr>
        </p:nvSpPr>
        <p:spPr>
          <a:xfrm>
            <a:off x="720012" y="1538684"/>
            <a:ext cx="25134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0"/>
          <p:cNvSpPr txBox="1">
            <a:spLocks noGrp="1"/>
          </p:cNvSpPr>
          <p:nvPr>
            <p:ph type="title" idx="3"/>
          </p:nvPr>
        </p:nvSpPr>
        <p:spPr>
          <a:xfrm>
            <a:off x="5910588" y="1063125"/>
            <a:ext cx="25134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3" name="Google Shape;683;p40"/>
          <p:cNvSpPr txBox="1">
            <a:spLocks noGrp="1"/>
          </p:cNvSpPr>
          <p:nvPr>
            <p:ph type="subTitle" idx="4"/>
          </p:nvPr>
        </p:nvSpPr>
        <p:spPr>
          <a:xfrm>
            <a:off x="5910576" y="1538671"/>
            <a:ext cx="25134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0"/>
          <p:cNvSpPr txBox="1">
            <a:spLocks noGrp="1"/>
          </p:cNvSpPr>
          <p:nvPr>
            <p:ph type="title" idx="5"/>
          </p:nvPr>
        </p:nvSpPr>
        <p:spPr>
          <a:xfrm>
            <a:off x="720012" y="4221573"/>
            <a:ext cx="25134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5" name="Google Shape;685;p40"/>
          <p:cNvSpPr txBox="1">
            <a:spLocks noGrp="1"/>
          </p:cNvSpPr>
          <p:nvPr>
            <p:ph type="subTitle" idx="6"/>
          </p:nvPr>
        </p:nvSpPr>
        <p:spPr>
          <a:xfrm>
            <a:off x="720012" y="3217724"/>
            <a:ext cx="25134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 idx="7"/>
          </p:nvPr>
        </p:nvSpPr>
        <p:spPr>
          <a:xfrm>
            <a:off x="5910588" y="4221573"/>
            <a:ext cx="25134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7" name="Google Shape;687;p40"/>
          <p:cNvSpPr txBox="1">
            <a:spLocks noGrp="1"/>
          </p:cNvSpPr>
          <p:nvPr>
            <p:ph type="subTitle" idx="8"/>
          </p:nvPr>
        </p:nvSpPr>
        <p:spPr>
          <a:xfrm>
            <a:off x="5910576" y="3217724"/>
            <a:ext cx="25134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66" r:id="rId8"/>
    <p:sldLayoutId id="2147483686" r:id="rId9"/>
    <p:sldLayoutId id="2147483687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5.mo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7"/>
          <p:cNvSpPr txBox="1">
            <a:spLocks noGrp="1"/>
          </p:cNvSpPr>
          <p:nvPr>
            <p:ph type="ctrTitle"/>
          </p:nvPr>
        </p:nvSpPr>
        <p:spPr>
          <a:xfrm>
            <a:off x="720000" y="990578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Group 32</a:t>
            </a:r>
            <a:endParaRPr sz="2300"/>
          </a:p>
        </p:txBody>
      </p:sp>
      <p:sp>
        <p:nvSpPr>
          <p:cNvPr id="1204" name="Google Shape;1204;p67"/>
          <p:cNvSpPr/>
          <p:nvPr/>
        </p:nvSpPr>
        <p:spPr>
          <a:xfrm>
            <a:off x="720000" y="2799653"/>
            <a:ext cx="40191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67"/>
          <p:cNvSpPr txBox="1">
            <a:spLocks noGrp="1"/>
          </p:cNvSpPr>
          <p:nvPr>
            <p:ph type="subTitle" idx="1"/>
          </p:nvPr>
        </p:nvSpPr>
        <p:spPr>
          <a:xfrm>
            <a:off x="790635" y="2782528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HKU Survey Matcher Mobile App</a:t>
            </a:r>
            <a:endParaRPr/>
          </a:p>
        </p:txBody>
      </p:sp>
      <p:grpSp>
        <p:nvGrpSpPr>
          <p:cNvPr id="1206" name="Google Shape;1206;p67"/>
          <p:cNvGrpSpPr/>
          <p:nvPr/>
        </p:nvGrpSpPr>
        <p:grpSpPr>
          <a:xfrm rot="10800000" flipH="1">
            <a:off x="830290" y="497323"/>
            <a:ext cx="429322" cy="93999"/>
            <a:chOff x="5840230" y="744468"/>
            <a:chExt cx="431653" cy="94500"/>
          </a:xfrm>
        </p:grpSpPr>
        <p:sp>
          <p:nvSpPr>
            <p:cNvPr id="1207" name="Google Shape;1207;p67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7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7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67"/>
          <p:cNvGrpSpPr/>
          <p:nvPr/>
        </p:nvGrpSpPr>
        <p:grpSpPr>
          <a:xfrm>
            <a:off x="4816755" y="1104475"/>
            <a:ext cx="3596049" cy="3208625"/>
            <a:chOff x="720000" y="1104475"/>
            <a:chExt cx="3596049" cy="3208625"/>
          </a:xfrm>
        </p:grpSpPr>
        <p:sp>
          <p:nvSpPr>
            <p:cNvPr id="1211" name="Google Shape;1211;p67"/>
            <p:cNvSpPr/>
            <p:nvPr/>
          </p:nvSpPr>
          <p:spPr>
            <a:xfrm>
              <a:off x="947812" y="1717313"/>
              <a:ext cx="3151960" cy="2106720"/>
            </a:xfrm>
            <a:custGeom>
              <a:avLst/>
              <a:gdLst/>
              <a:ahLst/>
              <a:cxnLst/>
              <a:rect l="l" t="t" r="r" b="b"/>
              <a:pathLst>
                <a:path w="147116" h="98330" extrusionOk="0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38100" dir="5460000" algn="bl" rotWithShape="0">
                <a:srgbClr val="176B53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7"/>
            <p:cNvSpPr/>
            <p:nvPr/>
          </p:nvSpPr>
          <p:spPr>
            <a:xfrm>
              <a:off x="889194" y="1711443"/>
              <a:ext cx="3151318" cy="2043559"/>
            </a:xfrm>
            <a:custGeom>
              <a:avLst/>
              <a:gdLst/>
              <a:ahLst/>
              <a:cxnLst/>
              <a:rect l="l" t="t" r="r" b="b"/>
              <a:pathLst>
                <a:path w="147086" h="95382" extrusionOk="0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rgbClr val="F9F8FF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7"/>
            <p:cNvSpPr/>
            <p:nvPr/>
          </p:nvSpPr>
          <p:spPr>
            <a:xfrm>
              <a:off x="888551" y="1648282"/>
              <a:ext cx="3151960" cy="63182"/>
            </a:xfrm>
            <a:custGeom>
              <a:avLst/>
              <a:gdLst/>
              <a:ahLst/>
              <a:cxnLst/>
              <a:rect l="l" t="t" r="r" b="b"/>
              <a:pathLst>
                <a:path w="147116" h="2949" extrusionOk="0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rgbClr val="F9F8FF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7"/>
            <p:cNvSpPr/>
            <p:nvPr/>
          </p:nvSpPr>
          <p:spPr>
            <a:xfrm>
              <a:off x="929580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7"/>
            <p:cNvSpPr/>
            <p:nvPr/>
          </p:nvSpPr>
          <p:spPr>
            <a:xfrm>
              <a:off x="974508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7"/>
            <p:cNvSpPr/>
            <p:nvPr/>
          </p:nvSpPr>
          <p:spPr>
            <a:xfrm>
              <a:off x="1019436" y="1674313"/>
              <a:ext cx="17611" cy="17611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7"/>
            <p:cNvSpPr/>
            <p:nvPr/>
          </p:nvSpPr>
          <p:spPr>
            <a:xfrm>
              <a:off x="956950" y="1787625"/>
              <a:ext cx="3014540" cy="1892492"/>
            </a:xfrm>
            <a:custGeom>
              <a:avLst/>
              <a:gdLst/>
              <a:ahLst/>
              <a:cxnLst/>
              <a:rect l="l" t="t" r="r" b="b"/>
              <a:pathLst>
                <a:path w="140702" h="88331" extrusionOk="0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rgbClr val="F9F8FF"/>
                </a:gs>
                <a:gs pos="100000">
                  <a:srgbClr val="67E99C">
                    <a:alpha val="5411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67"/>
            <p:cNvGrpSpPr/>
            <p:nvPr/>
          </p:nvGrpSpPr>
          <p:grpSpPr>
            <a:xfrm>
              <a:off x="2317875" y="3150775"/>
              <a:ext cx="707500" cy="356921"/>
              <a:chOff x="2317875" y="3150775"/>
              <a:chExt cx="707500" cy="356921"/>
            </a:xfrm>
          </p:grpSpPr>
          <p:sp>
            <p:nvSpPr>
              <p:cNvPr id="1219" name="Google Shape;1219;p67"/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rgbClr val="176B53">
                    <a:alpha val="1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0" name="Google Shape;1220;p67"/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1221" name="Google Shape;1221;p67"/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3800" extrusionOk="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85725" dist="19050" dir="5400000" algn="bl" rotWithShape="0">
                    <a:srgbClr val="176B53">
                      <a:alpha val="1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67"/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913" extrusionOk="0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85725" dist="19050" dir="5400000" algn="bl" rotWithShape="0">
                    <a:srgbClr val="176B53">
                      <a:alpha val="1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67"/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13" extrusionOk="0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85725" dist="19050" dir="5400000" algn="bl" rotWithShape="0">
                    <a:srgbClr val="176B53">
                      <a:alpha val="1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67"/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" h="913" extrusionOk="0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85725" dist="19050" dir="5400000" algn="bl" rotWithShape="0">
                    <a:srgbClr val="176B53">
                      <a:alpha val="18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5" name="Google Shape;1225;p67"/>
            <p:cNvGrpSpPr/>
            <p:nvPr/>
          </p:nvGrpSpPr>
          <p:grpSpPr>
            <a:xfrm>
              <a:off x="3102825" y="3150775"/>
              <a:ext cx="707500" cy="356921"/>
              <a:chOff x="3102825" y="3150775"/>
              <a:chExt cx="707500" cy="356921"/>
            </a:xfrm>
          </p:grpSpPr>
          <p:sp>
            <p:nvSpPr>
              <p:cNvPr id="1226" name="Google Shape;1226;p67"/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rgbClr val="176B53">
                    <a:alpha val="1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67"/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612" extrusionOk="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67"/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67"/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61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" name="Google Shape;1230;p67"/>
            <p:cNvGrpSpPr/>
            <p:nvPr/>
          </p:nvGrpSpPr>
          <p:grpSpPr>
            <a:xfrm>
              <a:off x="2317884" y="2097213"/>
              <a:ext cx="1514782" cy="1006855"/>
              <a:chOff x="4981963" y="3755000"/>
              <a:chExt cx="1001575" cy="735575"/>
            </a:xfrm>
          </p:grpSpPr>
          <p:sp>
            <p:nvSpPr>
              <p:cNvPr id="1231" name="Google Shape;1231;p67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rgbClr val="67E99C"/>
              </a:solidFill>
              <a:ln>
                <a:noFill/>
              </a:ln>
              <a:effectLst>
                <a:outerShdw blurRad="57150" dist="76200" dir="5400000" algn="bl" rotWithShape="0">
                  <a:srgbClr val="176B53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67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67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67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5" name="Google Shape;1235;p67"/>
            <p:cNvSpPr/>
            <p:nvPr/>
          </p:nvSpPr>
          <p:spPr>
            <a:xfrm>
              <a:off x="1150100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rgbClr val="81EE87"/>
            </a:solidFill>
            <a:ln>
              <a:noFill/>
            </a:ln>
            <a:effectLst>
              <a:outerShdw blurRad="71438" dist="47625" dir="5400000" algn="bl" rotWithShape="0">
                <a:srgbClr val="176B53">
                  <a:alpha val="18000"/>
                </a:srgb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6" name="Google Shape;1236;p67"/>
            <p:cNvGrpSpPr/>
            <p:nvPr/>
          </p:nvGrpSpPr>
          <p:grpSpPr>
            <a:xfrm>
              <a:off x="1902338" y="1884550"/>
              <a:ext cx="707500" cy="707475"/>
              <a:chOff x="5921438" y="1923500"/>
              <a:chExt cx="707500" cy="707475"/>
            </a:xfrm>
          </p:grpSpPr>
          <p:sp>
            <p:nvSpPr>
              <p:cNvPr id="1237" name="Google Shape;1237;p67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28575" dir="5400000" algn="bl" rotWithShape="0">
                  <a:srgbClr val="176B53">
                    <a:alpha val="1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67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rgbClr val="3BD379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67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rgbClr val="FF536C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0" name="Google Shape;1240;p67"/>
            <p:cNvSpPr/>
            <p:nvPr/>
          </p:nvSpPr>
          <p:spPr>
            <a:xfrm>
              <a:off x="3133976" y="257105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dist="19050" dir="5460000" algn="bl" rotWithShape="0">
                <a:srgbClr val="176B53">
                  <a:alpha val="15000"/>
                </a:srgb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1" name="Google Shape;1241;p67"/>
            <p:cNvGrpSpPr/>
            <p:nvPr/>
          </p:nvGrpSpPr>
          <p:grpSpPr>
            <a:xfrm>
              <a:off x="2820692" y="2127681"/>
              <a:ext cx="560809" cy="513696"/>
              <a:chOff x="2820743" y="2218101"/>
              <a:chExt cx="814064" cy="745676"/>
            </a:xfrm>
          </p:grpSpPr>
          <p:sp>
            <p:nvSpPr>
              <p:cNvPr id="1242" name="Google Shape;1242;p67"/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33041" extrusionOk="0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rgbClr val="AD51E9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67"/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14378" extrusionOk="0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rgbClr val="FF536C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67"/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8330" extrusionOk="0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67"/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avLst/>
                <a:gdLst/>
                <a:ahLst/>
                <a:cxnLst/>
                <a:rect l="l" t="t" r="r" b="b"/>
                <a:pathLst>
                  <a:path w="14561" h="20579" extrusionOk="0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rgbClr val="5CFA9F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67"/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378" extrusionOk="0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rgbClr val="FDA0ED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67"/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4804" extrusionOk="0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rgbClr val="FF536C"/>
              </a:solidFill>
              <a:ln>
                <a:noFill/>
              </a:ln>
              <a:effectLst>
                <a:outerShdw blurRad="57150" dist="19050" dir="5460000" algn="bl" rotWithShape="0">
                  <a:srgbClr val="176B53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8" name="Google Shape;1248;p67"/>
            <p:cNvGrpSpPr/>
            <p:nvPr/>
          </p:nvGrpSpPr>
          <p:grpSpPr>
            <a:xfrm>
              <a:off x="2597100" y="1446700"/>
              <a:ext cx="1718949" cy="389816"/>
              <a:chOff x="6153850" y="1669725"/>
              <a:chExt cx="1718949" cy="389816"/>
            </a:xfrm>
          </p:grpSpPr>
          <p:sp>
            <p:nvSpPr>
              <p:cNvPr id="1249" name="Google Shape;1249;p67"/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avLst/>
                <a:gdLst/>
                <a:ahLst/>
                <a:cxnLst/>
                <a:rect l="l" t="t" r="r" b="b"/>
                <a:pathLst>
                  <a:path w="141045" h="30698" extrusionOk="0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dist="19050" dir="5280000" algn="bl" rotWithShape="0">
                  <a:srgbClr val="176B53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67"/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avLst/>
                <a:gdLst/>
                <a:ahLst/>
                <a:cxnLst/>
                <a:rect l="l" t="t" r="r" b="b"/>
                <a:pathLst>
                  <a:path w="140437" h="30090" extrusionOk="0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8FF"/>
                  </a:gs>
                  <a:gs pos="100000">
                    <a:srgbClr val="3BD379"/>
                  </a:gs>
                </a:gsLst>
                <a:lin ang="5400012" scaled="0"/>
              </a:gradFill>
              <a:ln>
                <a:noFill/>
              </a:ln>
              <a:effectLst>
                <a:outerShdw blurRad="42863" dist="47625" dir="5280000" algn="bl" rotWithShape="0">
                  <a:srgbClr val="176B53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67"/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avLst/>
                <a:gdLst/>
                <a:ahLst/>
                <a:cxnLst/>
                <a:rect l="l" t="t" r="r" b="b"/>
                <a:pathLst>
                  <a:path w="19170" h="19170" extrusionOk="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CFCC4"/>
                  </a:gs>
                  <a:gs pos="100000">
                    <a:srgbClr val="24F17A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280000" algn="bl" rotWithShape="0">
                  <a:srgbClr val="176B53">
                    <a:alpha val="17000"/>
                  </a:srgb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67"/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55530" h="3095" extrusionOk="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28575" dist="19050" dir="5280000" algn="bl" rotWithShape="0">
                  <a:srgbClr val="176B53">
                    <a:alpha val="17000"/>
                  </a:srgb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67"/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39269" h="3095" extrusionOk="0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28575" dist="19050" dir="5280000" algn="bl" rotWithShape="0">
                  <a:srgbClr val="176B53">
                    <a:alpha val="17000"/>
                  </a:srgb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67"/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21807" h="3095" extrusionOk="0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28575" dist="19050" dir="5280000" algn="bl" rotWithShape="0">
                  <a:srgbClr val="176B53">
                    <a:alpha val="17000"/>
                  </a:srgb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5" name="Google Shape;1255;p67"/>
            <p:cNvGrpSpPr/>
            <p:nvPr/>
          </p:nvGrpSpPr>
          <p:grpSpPr>
            <a:xfrm>
              <a:off x="1196892" y="1384678"/>
              <a:ext cx="459836" cy="389787"/>
              <a:chOff x="5215992" y="1423628"/>
              <a:chExt cx="459836" cy="389787"/>
            </a:xfrm>
          </p:grpSpPr>
          <p:sp>
            <p:nvSpPr>
              <p:cNvPr id="1256" name="Google Shape;1256;p67"/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32068" extrusionOk="0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67"/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11412" extrusionOk="0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rgbClr val="EE46E8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25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8" name="Google Shape;1258;p67"/>
            <p:cNvGrpSpPr/>
            <p:nvPr/>
          </p:nvGrpSpPr>
          <p:grpSpPr>
            <a:xfrm>
              <a:off x="2037775" y="1282487"/>
              <a:ext cx="436632" cy="284986"/>
              <a:chOff x="4842900" y="2922987"/>
              <a:chExt cx="436632" cy="284986"/>
            </a:xfrm>
          </p:grpSpPr>
          <p:sp>
            <p:nvSpPr>
              <p:cNvPr id="1259" name="Google Shape;1259;p67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solidFill>
                <a:srgbClr val="5CFA9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67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1" name="Google Shape;1261;p67"/>
            <p:cNvGrpSpPr/>
            <p:nvPr/>
          </p:nvGrpSpPr>
          <p:grpSpPr>
            <a:xfrm>
              <a:off x="2474409" y="3364761"/>
              <a:ext cx="767400" cy="767700"/>
              <a:chOff x="3375684" y="2512136"/>
              <a:chExt cx="767400" cy="767700"/>
            </a:xfrm>
          </p:grpSpPr>
          <p:sp>
            <p:nvSpPr>
              <p:cNvPr id="1262" name="Google Shape;1262;p67"/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rgbClr val="F9F8FF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dist="85725" dir="5400000" algn="bl" rotWithShape="0">
                  <a:srgbClr val="176B53">
                    <a:alpha val="3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3" name="Google Shape;1263;p67"/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1264" name="Google Shape;1264;p67"/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3" h="22212" extrusionOk="0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rgbClr val="AD51E9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67"/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6" h="7914" extrusionOk="0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67"/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8" h="8694" extrusionOk="0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rgbClr val="F9F8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7" name="Google Shape;1267;p67"/>
            <p:cNvGrpSpPr/>
            <p:nvPr/>
          </p:nvGrpSpPr>
          <p:grpSpPr>
            <a:xfrm>
              <a:off x="720000" y="1104475"/>
              <a:ext cx="3485100" cy="3208625"/>
              <a:chOff x="2673575" y="1252600"/>
              <a:chExt cx="3485100" cy="3208625"/>
            </a:xfrm>
          </p:grpSpPr>
          <p:sp>
            <p:nvSpPr>
              <p:cNvPr id="1268" name="Google Shape;1268;p67"/>
              <p:cNvSpPr/>
              <p:nvPr/>
            </p:nvSpPr>
            <p:spPr>
              <a:xfrm>
                <a:off x="5802250" y="4105575"/>
                <a:ext cx="356425" cy="355650"/>
              </a:xfrm>
              <a:custGeom>
                <a:avLst/>
                <a:gdLst/>
                <a:ahLst/>
                <a:cxnLst/>
                <a:rect l="l" t="t" r="r" b="b"/>
                <a:pathLst>
                  <a:path w="14257" h="14226" extrusionOk="0">
                    <a:moveTo>
                      <a:pt x="7160" y="4895"/>
                    </a:moveTo>
                    <a:cubicBezTo>
                      <a:pt x="8066" y="4895"/>
                      <a:pt x="8891" y="5467"/>
                      <a:pt x="9180" y="6383"/>
                    </a:cubicBezTo>
                    <a:cubicBezTo>
                      <a:pt x="9575" y="7508"/>
                      <a:pt x="8967" y="8724"/>
                      <a:pt x="7812" y="9119"/>
                    </a:cubicBezTo>
                    <a:cubicBezTo>
                      <a:pt x="7591" y="9191"/>
                      <a:pt x="7367" y="9225"/>
                      <a:pt x="7145" y="9225"/>
                    </a:cubicBezTo>
                    <a:cubicBezTo>
                      <a:pt x="6241" y="9225"/>
                      <a:pt x="5394" y="8655"/>
                      <a:pt x="5077" y="7751"/>
                    </a:cubicBezTo>
                    <a:cubicBezTo>
                      <a:pt x="4712" y="6596"/>
                      <a:pt x="5320" y="5380"/>
                      <a:pt x="6444" y="5016"/>
                    </a:cubicBezTo>
                    <a:cubicBezTo>
                      <a:pt x="6683" y="4934"/>
                      <a:pt x="6924" y="4895"/>
                      <a:pt x="7160" y="4895"/>
                    </a:cubicBezTo>
                    <a:close/>
                    <a:moveTo>
                      <a:pt x="6080" y="0"/>
                    </a:moveTo>
                    <a:lnTo>
                      <a:pt x="3526" y="851"/>
                    </a:lnTo>
                    <a:lnTo>
                      <a:pt x="4226" y="2827"/>
                    </a:lnTo>
                    <a:cubicBezTo>
                      <a:pt x="3830" y="3101"/>
                      <a:pt x="3526" y="3374"/>
                      <a:pt x="3222" y="3709"/>
                    </a:cubicBezTo>
                    <a:lnTo>
                      <a:pt x="1368" y="2797"/>
                    </a:lnTo>
                    <a:lnTo>
                      <a:pt x="183" y="5228"/>
                    </a:lnTo>
                    <a:lnTo>
                      <a:pt x="2037" y="6140"/>
                    </a:lnTo>
                    <a:cubicBezTo>
                      <a:pt x="1976" y="6566"/>
                      <a:pt x="1946" y="7022"/>
                      <a:pt x="1976" y="7478"/>
                    </a:cubicBezTo>
                    <a:lnTo>
                      <a:pt x="0" y="8146"/>
                    </a:lnTo>
                    <a:lnTo>
                      <a:pt x="852" y="10700"/>
                    </a:lnTo>
                    <a:lnTo>
                      <a:pt x="2827" y="10031"/>
                    </a:lnTo>
                    <a:cubicBezTo>
                      <a:pt x="3101" y="10396"/>
                      <a:pt x="3374" y="10700"/>
                      <a:pt x="3709" y="11004"/>
                    </a:cubicBezTo>
                    <a:lnTo>
                      <a:pt x="2797" y="12858"/>
                    </a:lnTo>
                    <a:lnTo>
                      <a:pt x="5229" y="14043"/>
                    </a:lnTo>
                    <a:lnTo>
                      <a:pt x="6140" y="12189"/>
                    </a:lnTo>
                    <a:cubicBezTo>
                      <a:pt x="6441" y="12232"/>
                      <a:pt x="6757" y="12275"/>
                      <a:pt x="7078" y="12275"/>
                    </a:cubicBezTo>
                    <a:cubicBezTo>
                      <a:pt x="7211" y="12275"/>
                      <a:pt x="7344" y="12268"/>
                      <a:pt x="7478" y="12250"/>
                    </a:cubicBezTo>
                    <a:lnTo>
                      <a:pt x="8147" y="14225"/>
                    </a:lnTo>
                    <a:lnTo>
                      <a:pt x="10700" y="13374"/>
                    </a:lnTo>
                    <a:lnTo>
                      <a:pt x="10031" y="11399"/>
                    </a:lnTo>
                    <a:cubicBezTo>
                      <a:pt x="10396" y="11125"/>
                      <a:pt x="10700" y="10852"/>
                      <a:pt x="11004" y="10517"/>
                    </a:cubicBezTo>
                    <a:lnTo>
                      <a:pt x="12858" y="11429"/>
                    </a:lnTo>
                    <a:lnTo>
                      <a:pt x="14043" y="8997"/>
                    </a:lnTo>
                    <a:lnTo>
                      <a:pt x="12189" y="8086"/>
                    </a:lnTo>
                    <a:cubicBezTo>
                      <a:pt x="12280" y="7660"/>
                      <a:pt x="12311" y="7204"/>
                      <a:pt x="12280" y="6748"/>
                    </a:cubicBezTo>
                    <a:lnTo>
                      <a:pt x="14256" y="6079"/>
                    </a:lnTo>
                    <a:lnTo>
                      <a:pt x="13375" y="3526"/>
                    </a:lnTo>
                    <a:lnTo>
                      <a:pt x="11399" y="4195"/>
                    </a:lnTo>
                    <a:cubicBezTo>
                      <a:pt x="11125" y="3830"/>
                      <a:pt x="10852" y="3526"/>
                      <a:pt x="10517" y="3222"/>
                    </a:cubicBezTo>
                    <a:lnTo>
                      <a:pt x="11429" y="1368"/>
                    </a:lnTo>
                    <a:lnTo>
                      <a:pt x="8998" y="183"/>
                    </a:lnTo>
                    <a:lnTo>
                      <a:pt x="8086" y="2037"/>
                    </a:lnTo>
                    <a:cubicBezTo>
                      <a:pt x="7785" y="1994"/>
                      <a:pt x="7469" y="1951"/>
                      <a:pt x="7148" y="1951"/>
                    </a:cubicBezTo>
                    <a:cubicBezTo>
                      <a:pt x="7015" y="1951"/>
                      <a:pt x="6882" y="1958"/>
                      <a:pt x="6748" y="1976"/>
                    </a:cubicBezTo>
                    <a:lnTo>
                      <a:pt x="6080" y="0"/>
                    </a:lnTo>
                    <a:close/>
                  </a:path>
                </a:pathLst>
              </a:custGeom>
              <a:solidFill>
                <a:srgbClr val="176B53"/>
              </a:solidFill>
              <a:ln>
                <a:noFill/>
              </a:ln>
              <a:effectLst>
                <a:outerShdw blurRad="57150" dist="38100" dir="5400000" algn="bl" rotWithShape="0">
                  <a:srgbClr val="176B53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67"/>
              <p:cNvSpPr/>
              <p:nvPr/>
            </p:nvSpPr>
            <p:spPr>
              <a:xfrm>
                <a:off x="2673575" y="1252600"/>
                <a:ext cx="250775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10031" h="10031" extrusionOk="0">
                    <a:moveTo>
                      <a:pt x="5047" y="3455"/>
                    </a:moveTo>
                    <a:cubicBezTo>
                      <a:pt x="5309" y="3455"/>
                      <a:pt x="5573" y="3526"/>
                      <a:pt x="5806" y="3678"/>
                    </a:cubicBezTo>
                    <a:cubicBezTo>
                      <a:pt x="6535" y="4134"/>
                      <a:pt x="6778" y="5046"/>
                      <a:pt x="6353" y="5775"/>
                    </a:cubicBezTo>
                    <a:cubicBezTo>
                      <a:pt x="6074" y="6254"/>
                      <a:pt x="5572" y="6523"/>
                      <a:pt x="5055" y="6523"/>
                    </a:cubicBezTo>
                    <a:cubicBezTo>
                      <a:pt x="4783" y="6523"/>
                      <a:pt x="4507" y="6449"/>
                      <a:pt x="4256" y="6292"/>
                    </a:cubicBezTo>
                    <a:cubicBezTo>
                      <a:pt x="3526" y="5897"/>
                      <a:pt x="3283" y="4924"/>
                      <a:pt x="3739" y="4225"/>
                    </a:cubicBezTo>
                    <a:cubicBezTo>
                      <a:pt x="4002" y="3739"/>
                      <a:pt x="4522" y="3455"/>
                      <a:pt x="5047" y="3455"/>
                    </a:cubicBezTo>
                    <a:close/>
                    <a:moveTo>
                      <a:pt x="4681" y="0"/>
                    </a:moveTo>
                    <a:lnTo>
                      <a:pt x="2857" y="456"/>
                    </a:lnTo>
                    <a:lnTo>
                      <a:pt x="3222" y="1854"/>
                    </a:lnTo>
                    <a:cubicBezTo>
                      <a:pt x="2979" y="2006"/>
                      <a:pt x="2705" y="2189"/>
                      <a:pt x="2462" y="2432"/>
                    </a:cubicBezTo>
                    <a:lnTo>
                      <a:pt x="1216" y="1672"/>
                    </a:lnTo>
                    <a:lnTo>
                      <a:pt x="274" y="3313"/>
                    </a:lnTo>
                    <a:lnTo>
                      <a:pt x="1520" y="4073"/>
                    </a:lnTo>
                    <a:cubicBezTo>
                      <a:pt x="1459" y="4377"/>
                      <a:pt x="1398" y="4681"/>
                      <a:pt x="1398" y="4985"/>
                    </a:cubicBezTo>
                    <a:lnTo>
                      <a:pt x="0" y="5350"/>
                    </a:lnTo>
                    <a:lnTo>
                      <a:pt x="456" y="7173"/>
                    </a:lnTo>
                    <a:lnTo>
                      <a:pt x="1854" y="6809"/>
                    </a:lnTo>
                    <a:cubicBezTo>
                      <a:pt x="2006" y="7052"/>
                      <a:pt x="2189" y="7325"/>
                      <a:pt x="2432" y="7569"/>
                    </a:cubicBezTo>
                    <a:lnTo>
                      <a:pt x="1672" y="8815"/>
                    </a:lnTo>
                    <a:lnTo>
                      <a:pt x="3313" y="9757"/>
                    </a:lnTo>
                    <a:lnTo>
                      <a:pt x="4073" y="8511"/>
                    </a:lnTo>
                    <a:cubicBezTo>
                      <a:pt x="4377" y="8572"/>
                      <a:pt x="4681" y="8632"/>
                      <a:pt x="4985" y="8632"/>
                    </a:cubicBezTo>
                    <a:lnTo>
                      <a:pt x="5350" y="10031"/>
                    </a:lnTo>
                    <a:lnTo>
                      <a:pt x="7174" y="9575"/>
                    </a:lnTo>
                    <a:lnTo>
                      <a:pt x="6809" y="8176"/>
                    </a:lnTo>
                    <a:cubicBezTo>
                      <a:pt x="7052" y="8024"/>
                      <a:pt x="7326" y="7812"/>
                      <a:pt x="7569" y="7599"/>
                    </a:cubicBezTo>
                    <a:lnTo>
                      <a:pt x="8815" y="8359"/>
                    </a:lnTo>
                    <a:lnTo>
                      <a:pt x="9757" y="6717"/>
                    </a:lnTo>
                    <a:lnTo>
                      <a:pt x="8511" y="5958"/>
                    </a:lnTo>
                    <a:cubicBezTo>
                      <a:pt x="8572" y="5654"/>
                      <a:pt x="8633" y="5350"/>
                      <a:pt x="8633" y="5046"/>
                    </a:cubicBezTo>
                    <a:lnTo>
                      <a:pt x="10031" y="4681"/>
                    </a:lnTo>
                    <a:lnTo>
                      <a:pt x="9575" y="2857"/>
                    </a:lnTo>
                    <a:lnTo>
                      <a:pt x="8177" y="3222"/>
                    </a:lnTo>
                    <a:cubicBezTo>
                      <a:pt x="8025" y="2948"/>
                      <a:pt x="7842" y="2705"/>
                      <a:pt x="7599" y="2462"/>
                    </a:cubicBezTo>
                    <a:lnTo>
                      <a:pt x="8359" y="1216"/>
                    </a:lnTo>
                    <a:lnTo>
                      <a:pt x="6718" y="274"/>
                    </a:lnTo>
                    <a:lnTo>
                      <a:pt x="5958" y="1520"/>
                    </a:lnTo>
                    <a:cubicBezTo>
                      <a:pt x="5654" y="1429"/>
                      <a:pt x="5350" y="1398"/>
                      <a:pt x="5046" y="1398"/>
                    </a:cubicBezTo>
                    <a:lnTo>
                      <a:pt x="4681" y="0"/>
                    </a:lnTo>
                    <a:close/>
                  </a:path>
                </a:pathLst>
              </a:custGeom>
              <a:solidFill>
                <a:srgbClr val="EE46E8"/>
              </a:solidFill>
              <a:ln>
                <a:noFill/>
              </a:ln>
              <a:effectLst>
                <a:outerShdw blurRad="57150" dist="47625" dir="5400000" algn="bl" rotWithShape="0">
                  <a:srgbClr val="176B53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0" name="Google Shape;1270;p67"/>
            <p:cNvGrpSpPr/>
            <p:nvPr/>
          </p:nvGrpSpPr>
          <p:grpSpPr>
            <a:xfrm>
              <a:off x="1140000" y="1884550"/>
              <a:ext cx="707500" cy="707475"/>
              <a:chOff x="5146250" y="3137125"/>
              <a:chExt cx="707500" cy="707475"/>
            </a:xfrm>
          </p:grpSpPr>
          <p:sp>
            <p:nvSpPr>
              <p:cNvPr id="1271" name="Google Shape;1271;p67"/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rgbClr val="3BD379"/>
              </a:solidFill>
              <a:ln>
                <a:noFill/>
              </a:ln>
              <a:effectLst>
                <a:outerShdw blurRad="57150" dist="38100" dir="5400000" algn="bl" rotWithShape="0">
                  <a:srgbClr val="176B53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67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67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fill="none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67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67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fill="none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67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67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F9F8FF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67"/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rgbClr val="AD51E9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67"/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394" h="1" fill="none" extrusionOk="0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w="19000" cap="rnd" cmpd="sng">
                <a:solidFill>
                  <a:srgbClr val="DEDBF9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67"/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" fill="none" extrusionOk="0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w="19000" cap="rnd" cmpd="sng">
                <a:solidFill>
                  <a:srgbClr val="D074B5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67"/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dist="19050" dir="5400000" algn="bl" rotWithShape="0">
                  <a:srgbClr val="176B53">
                    <a:alpha val="16000"/>
                  </a:srgb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2" name="Google Shape;1282;p67"/>
            <p:cNvGrpSpPr/>
            <p:nvPr/>
          </p:nvGrpSpPr>
          <p:grpSpPr>
            <a:xfrm>
              <a:off x="1399112" y="2789445"/>
              <a:ext cx="622391" cy="623829"/>
              <a:chOff x="5096713" y="3964200"/>
              <a:chExt cx="324500" cy="325250"/>
            </a:xfrm>
          </p:grpSpPr>
          <p:sp>
            <p:nvSpPr>
              <p:cNvPr id="1283" name="Google Shape;1283;p67"/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571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67"/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571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67"/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571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67"/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571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67"/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rgbClr val="F9F8FF"/>
              </a:solidFill>
              <a:ln>
                <a:noFill/>
              </a:ln>
              <a:effectLst>
                <a:outerShdw blurRad="57150" dist="57150" dir="5400000" algn="bl" rotWithShape="0">
                  <a:srgbClr val="176B53">
                    <a:alpha val="1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88" name="Google Shape;1288;p67"/>
          <p:cNvPicPr preferRelativeResize="0"/>
          <p:nvPr/>
        </p:nvPicPr>
        <p:blipFill rotWithShape="1">
          <a:blip r:embed="rId3">
            <a:alphaModFix/>
          </a:blip>
          <a:srcRect l="17429" t="31202" r="14488" b="33658"/>
          <a:stretch/>
        </p:blipFill>
        <p:spPr>
          <a:xfrm>
            <a:off x="720000" y="1271003"/>
            <a:ext cx="3552324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67"/>
          <p:cNvSpPr txBox="1">
            <a:spLocks noGrp="1"/>
          </p:cNvSpPr>
          <p:nvPr>
            <p:ph type="subTitle" idx="4294967295"/>
          </p:nvPr>
        </p:nvSpPr>
        <p:spPr>
          <a:xfrm>
            <a:off x="720000" y="3275378"/>
            <a:ext cx="39804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Olano James Daniel Cubillas	3035777975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 Ching Yee 		3035930187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Nafis Ul Islam		3035835571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Ki Wai Grace		3035927116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Wong Hin Chi		3035806324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PReplay_Final1700677321">
            <a:hlinkClick r:id="" action="ppaction://media"/>
            <a:extLst>
              <a:ext uri="{FF2B5EF4-FFF2-40B4-BE49-F238E27FC236}">
                <a16:creationId xmlns:a16="http://schemas.microsoft.com/office/drawing/2014/main" id="{2844CCB4-B849-3BA9-FA65-7E82FB858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865"/>
          <a:stretch/>
        </p:blipFill>
        <p:spPr>
          <a:xfrm>
            <a:off x="3791687" y="1076324"/>
            <a:ext cx="1560626" cy="3209077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Home 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CC8D0C-71E1-7619-35F7-DE422D37CF25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5B6161-4847-E3BF-91F3-7CC74E1F76DE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702628-5DE8-1680-EEF7-FB1BF8821031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33740-E022-ADDE-45BA-62DA42EEB783}"/>
              </a:ext>
            </a:extLst>
          </p:cNvPr>
          <p:cNvSpPr txBox="1"/>
          <p:nvPr/>
        </p:nvSpPr>
        <p:spPr>
          <a:xfrm>
            <a:off x="730423" y="2308571"/>
            <a:ext cx="29231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  <a:latin typeface="Quicksand"/>
              </a:rPr>
              <a:t>Swipe left: 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Interested </a:t>
            </a:r>
            <a:r>
              <a:rPr lang="en-US" sz="1800">
                <a:solidFill>
                  <a:schemeClr val="tx1"/>
                </a:solidFill>
              </a:rPr>
              <a:t>💖</a:t>
            </a:r>
            <a:endParaRPr lang="en-US" sz="1500">
              <a:solidFill>
                <a:schemeClr val="tx1"/>
              </a:solidFill>
            </a:endParaRPr>
          </a:p>
          <a:p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Quicksand"/>
              </a:rPr>
              <a:t>Swipe right: 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Uninterested </a:t>
            </a:r>
            <a:r>
              <a:rPr lang="en-US" sz="1800">
                <a:solidFill>
                  <a:schemeClr val="tx1"/>
                </a:solidFill>
              </a:rPr>
              <a:t>💔</a:t>
            </a: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E1F837-70A4-5E1B-A04A-A29BBB16398D}"/>
              </a:ext>
            </a:extLst>
          </p:cNvPr>
          <p:cNvSpPr txBox="1"/>
          <p:nvPr/>
        </p:nvSpPr>
        <p:spPr>
          <a:xfrm>
            <a:off x="6072705" y="2308571"/>
            <a:ext cx="218598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Gamification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  <a:sym typeface="Wingdings" panose="05000000000000000000" pitchFamily="2" charset="2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Captivating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  <a:sym typeface="Wingdings" panose="05000000000000000000" pitchFamily="2" charset="2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Easy to use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  <a:sym typeface="Wingdings" panose="05000000000000000000" pitchFamily="2" charset="2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Efficiency</a:t>
            </a:r>
          </a:p>
        </p:txBody>
      </p:sp>
      <p:sp>
        <p:nvSpPr>
          <p:cNvPr id="18" name="Google Shape;1398;p71">
            <a:extLst>
              <a:ext uri="{FF2B5EF4-FFF2-40B4-BE49-F238E27FC236}">
                <a16:creationId xmlns:a16="http://schemas.microsoft.com/office/drawing/2014/main" id="{7D291B65-17A5-CEA3-F1A1-67B93D8986D0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2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PReplay_Final1700677855">
            <a:hlinkClick r:id="" action="ppaction://media"/>
            <a:extLst>
              <a:ext uri="{FF2B5EF4-FFF2-40B4-BE49-F238E27FC236}">
                <a16:creationId xmlns:a16="http://schemas.microsoft.com/office/drawing/2014/main" id="{B32A99BB-6F2E-0C13-6923-3C4B4FFEB5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6"/>
                </p14:media>
              </p:ext>
            </p:extLst>
          </p:nvPr>
        </p:nvPicPr>
        <p:blipFill rotWithShape="1">
          <a:blip r:embed="rId5"/>
          <a:srcRect t="4771"/>
          <a:stretch/>
        </p:blipFill>
        <p:spPr>
          <a:xfrm>
            <a:off x="3787409" y="1076325"/>
            <a:ext cx="1560626" cy="3212248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7" name="Google Shape;1397;p71"/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2778746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/>
              <a:t>Keeping track </a:t>
            </a:r>
            <a:r>
              <a:rPr lang="en-US" sz="1800"/>
              <a:t>of the interested ones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/>
              <a:t>Quickly find details</a:t>
            </a:r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Favourites 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AF4BF7-AA72-3A71-E579-59FBB468EE87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2F10AB-E544-05A2-5392-A3ED474E6E48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21B8AF-EA80-0795-D773-7C5074E4C9EA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676E0-6556-13E2-5737-2FC3423DC3CA}"/>
              </a:ext>
            </a:extLst>
          </p:cNvPr>
          <p:cNvSpPr txBox="1"/>
          <p:nvPr/>
        </p:nvSpPr>
        <p:spPr>
          <a:xfrm>
            <a:off x="6072704" y="2308571"/>
            <a:ext cx="247388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Ease of Access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Organization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Reminders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Efficiency</a:t>
            </a:r>
            <a:endParaRPr lang="en-US">
              <a:solidFill>
                <a:schemeClr val="tx1"/>
              </a:solidFill>
              <a:latin typeface="Quicksand"/>
            </a:endParaRPr>
          </a:p>
        </p:txBody>
      </p:sp>
      <p:sp>
        <p:nvSpPr>
          <p:cNvPr id="12" name="Google Shape;1398;p71">
            <a:extLst>
              <a:ext uri="{FF2B5EF4-FFF2-40B4-BE49-F238E27FC236}">
                <a16:creationId xmlns:a16="http://schemas.microsoft.com/office/drawing/2014/main" id="{E3F4646A-0B74-44E3-5BF8-630F9B0D6419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9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PReplay_Final1700677955">
            <a:hlinkClick r:id="" action="ppaction://media"/>
            <a:extLst>
              <a:ext uri="{FF2B5EF4-FFF2-40B4-BE49-F238E27FC236}">
                <a16:creationId xmlns:a16="http://schemas.microsoft.com/office/drawing/2014/main" id="{D870B709-F9D1-F6BB-D536-EA3189DC17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0"/>
                </p14:media>
              </p:ext>
            </p:extLst>
          </p:nvPr>
        </p:nvPicPr>
        <p:blipFill rotWithShape="1">
          <a:blip r:embed="rId5"/>
          <a:srcRect t="3953"/>
          <a:stretch/>
        </p:blipFill>
        <p:spPr>
          <a:xfrm>
            <a:off x="3791687" y="1038224"/>
            <a:ext cx="1560626" cy="3239865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Chat 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A2D57C-A0DD-94EC-3998-052118ED4DE7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DFAD20-5DC1-2054-7DCB-4CB16A0AC103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A55AD0-4B84-65A2-79DE-F8A71288FB72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397;p71">
            <a:extLst>
              <a:ext uri="{FF2B5EF4-FFF2-40B4-BE49-F238E27FC236}">
                <a16:creationId xmlns:a16="http://schemas.microsoft.com/office/drawing/2014/main" id="{CBB6B4C5-3610-B792-DEC7-E2B086E878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2778746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US" sz="1800"/>
              <a:t>Seek </a:t>
            </a:r>
            <a:r>
              <a:rPr lang="en-US" sz="1800" b="1"/>
              <a:t>clarification</a:t>
            </a:r>
            <a:r>
              <a:rPr lang="en-US" sz="1800"/>
              <a:t> and </a:t>
            </a:r>
            <a:r>
              <a:rPr lang="en-US" sz="1800" b="1"/>
              <a:t>help</a:t>
            </a:r>
            <a:r>
              <a:rPr lang="en-US" sz="1800"/>
              <a:t> easily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/>
              <a:t>Follow-Up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64D38-06B3-789D-3DC9-BDB945AC23F7}"/>
              </a:ext>
            </a:extLst>
          </p:cNvPr>
          <p:cNvSpPr txBox="1"/>
          <p:nvPr/>
        </p:nvSpPr>
        <p:spPr>
          <a:xfrm>
            <a:off x="6072704" y="2308571"/>
            <a:ext cx="247388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Informal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Real-Time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HK" sz="1800" b="0" i="0">
                <a:solidFill>
                  <a:schemeClr val="tx1"/>
                </a:solidFill>
                <a:effectLst/>
                <a:latin typeface="Quicksand" panose="020B0604020202020204" charset="0"/>
              </a:rPr>
              <a:t>Convenient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Communication</a:t>
            </a:r>
            <a:endParaRPr lang="en-US">
              <a:solidFill>
                <a:schemeClr val="tx1"/>
              </a:solidFill>
              <a:latin typeface="Quicksand"/>
            </a:endParaRPr>
          </a:p>
        </p:txBody>
      </p:sp>
      <p:sp>
        <p:nvSpPr>
          <p:cNvPr id="9" name="Google Shape;1398;p71">
            <a:extLst>
              <a:ext uri="{FF2B5EF4-FFF2-40B4-BE49-F238E27FC236}">
                <a16:creationId xmlns:a16="http://schemas.microsoft.com/office/drawing/2014/main" id="{A93C1977-E0C4-FCAE-7435-38664DA7F21F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2E5DC-B6BC-C149-9716-3117FCD3ECF8}"/>
              </a:ext>
            </a:extLst>
          </p:cNvPr>
          <p:cNvSpPr txBox="1"/>
          <p:nvPr/>
        </p:nvSpPr>
        <p:spPr>
          <a:xfrm>
            <a:off x="2390775" y="1038225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/>
              <a:t>Chat reversed</a:t>
            </a:r>
          </a:p>
        </p:txBody>
      </p:sp>
    </p:spTree>
    <p:extLst>
      <p:ext uri="{BB962C8B-B14F-4D97-AF65-F5344CB8AC3E}">
        <p14:creationId xmlns:p14="http://schemas.microsoft.com/office/powerpoint/2010/main" val="403923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PReplay_Final1700678221">
            <a:hlinkClick r:id="" action="ppaction://media"/>
            <a:extLst>
              <a:ext uri="{FF2B5EF4-FFF2-40B4-BE49-F238E27FC236}">
                <a16:creationId xmlns:a16="http://schemas.microsoft.com/office/drawing/2014/main" id="{9C4761B8-C905-7732-0CDB-11BB006A1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5278"/>
          <a:stretch/>
        </p:blipFill>
        <p:spPr>
          <a:xfrm>
            <a:off x="3791687" y="1085849"/>
            <a:ext cx="1560626" cy="3195151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Search 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8AB859-FD1D-6A68-0281-9B7EB56116F0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37A690-1A39-7B4A-D880-EF9469EDA462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749723-0ADC-BD4C-F6B6-9F6C3093BBD4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397;p71">
            <a:extLst>
              <a:ext uri="{FF2B5EF4-FFF2-40B4-BE49-F238E27FC236}">
                <a16:creationId xmlns:a16="http://schemas.microsoft.com/office/drawing/2014/main" id="{07C3CB72-FE29-626E-B1DB-4D0AECA15E92}"/>
              </a:ext>
            </a:extLst>
          </p:cNvPr>
          <p:cNvSpPr txBox="1">
            <a:spLocks/>
          </p:cNvSpPr>
          <p:nvPr/>
        </p:nvSpPr>
        <p:spPr>
          <a:xfrm>
            <a:off x="726454" y="2297340"/>
            <a:ext cx="2778746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/>
            <a:r>
              <a:rPr lang="en-US" sz="1800"/>
              <a:t>Search for </a:t>
            </a:r>
            <a:r>
              <a:rPr lang="en-US" sz="1800" b="1"/>
              <a:t>keywords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/>
              <a:t>Sort for interested </a:t>
            </a:r>
            <a:r>
              <a:rPr lang="en-US" sz="1800" b="1"/>
              <a:t>surveys or experiment</a:t>
            </a:r>
          </a:p>
          <a:p>
            <a:pPr marL="285750" indent="-285750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0B55A-FC2F-AA5E-B7C4-A235E38F80AF}"/>
              </a:ext>
            </a:extLst>
          </p:cNvPr>
          <p:cNvSpPr txBox="1"/>
          <p:nvPr/>
        </p:nvSpPr>
        <p:spPr>
          <a:xfrm>
            <a:off x="6072704" y="2308571"/>
            <a:ext cx="247388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Convenient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Accessibility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User Behavior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Data Analytics</a:t>
            </a:r>
            <a:endParaRPr lang="en-US">
              <a:solidFill>
                <a:schemeClr val="tx1"/>
              </a:solidFill>
              <a:latin typeface="Quicksand"/>
            </a:endParaRPr>
          </a:p>
        </p:txBody>
      </p:sp>
      <p:sp>
        <p:nvSpPr>
          <p:cNvPr id="7" name="Google Shape;1398;p71">
            <a:extLst>
              <a:ext uri="{FF2B5EF4-FFF2-40B4-BE49-F238E27FC236}">
                <a16:creationId xmlns:a16="http://schemas.microsoft.com/office/drawing/2014/main" id="{0542079C-B9D5-9A2B-C2B9-E945367F3B83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PReplay_Final1700678336">
            <a:hlinkClick r:id="" action="ppaction://media"/>
            <a:extLst>
              <a:ext uri="{FF2B5EF4-FFF2-40B4-BE49-F238E27FC236}">
                <a16:creationId xmlns:a16="http://schemas.microsoft.com/office/drawing/2014/main" id="{64DE38EC-F783-B0CD-D59E-E82466BD49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6"/>
                </p14:media>
              </p:ext>
            </p:extLst>
          </p:nvPr>
        </p:nvPicPr>
        <p:blipFill rotWithShape="1">
          <a:blip r:embed="rId5"/>
          <a:srcRect t="4289"/>
          <a:stretch/>
        </p:blipFill>
        <p:spPr>
          <a:xfrm>
            <a:off x="3796682" y="1073149"/>
            <a:ext cx="1550633" cy="3207851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Profile 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5D207E-2146-1C31-E2C0-90281FB97C87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AA89DD-3B08-72D6-57F1-BB354B903DC6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39BA09-52B0-C5D6-978B-14EF751CCC4E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0F3B5-0129-4D23-E34E-13F310DCD34F}"/>
              </a:ext>
            </a:extLst>
          </p:cNvPr>
          <p:cNvSpPr txBox="1"/>
          <p:nvPr/>
        </p:nvSpPr>
        <p:spPr>
          <a:xfrm>
            <a:off x="773555" y="2303180"/>
            <a:ext cx="267678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solidFill>
                  <a:schemeClr val="tx1"/>
                </a:solidFill>
                <a:latin typeface="Quicksand"/>
              </a:rPr>
              <a:t>User Information: </a:t>
            </a:r>
            <a:r>
              <a:rPr lang="en-US" sz="1600">
                <a:solidFill>
                  <a:schemeClr val="tx1"/>
                </a:solidFill>
                <a:latin typeface="Quicksand"/>
              </a:rPr>
              <a:t>Name, Email</a:t>
            </a:r>
          </a:p>
          <a:p>
            <a:endParaRPr lang="en-US" sz="1600">
              <a:solidFill>
                <a:schemeClr val="tx1"/>
              </a:solidFill>
              <a:latin typeface="Quicksand"/>
            </a:endParaRPr>
          </a:p>
          <a:p>
            <a:pPr marL="285750" indent="-285750">
              <a:buChar char="•"/>
            </a:pPr>
            <a:r>
              <a:rPr lang="en-US" sz="1600" b="1">
                <a:solidFill>
                  <a:schemeClr val="tx1"/>
                </a:solidFill>
                <a:latin typeface="Quicksand"/>
              </a:rPr>
              <a:t>Edit </a:t>
            </a:r>
            <a:r>
              <a:rPr lang="en-US" sz="1600">
                <a:solidFill>
                  <a:schemeClr val="tx1"/>
                </a:solidFill>
                <a:latin typeface="Quicksand"/>
              </a:rPr>
              <a:t>Name</a:t>
            </a:r>
          </a:p>
          <a:p>
            <a:pPr marL="285750" indent="-285750">
              <a:buChar char="•"/>
            </a:pPr>
            <a:endParaRPr lang="en-US" sz="1600" b="1">
              <a:solidFill>
                <a:schemeClr val="tx1"/>
              </a:solidFill>
              <a:latin typeface="Quicksand"/>
            </a:endParaRPr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Quicksand"/>
              </a:rPr>
              <a:t>Button to </a:t>
            </a:r>
            <a:r>
              <a:rPr lang="en-US" sz="1600" b="1">
                <a:solidFill>
                  <a:schemeClr val="tx1"/>
                </a:solidFill>
                <a:latin typeface="Quicksand"/>
              </a:rPr>
              <a:t>Reward </a:t>
            </a:r>
            <a:r>
              <a:rPr lang="en-US" sz="1600">
                <a:solidFill>
                  <a:schemeClr val="tx1"/>
                </a:solidFill>
                <a:latin typeface="Quicksand"/>
              </a:rPr>
              <a:t>page</a:t>
            </a:r>
            <a:endParaRPr lang="en-US" sz="1600" b="1">
              <a:solidFill>
                <a:schemeClr val="tx1"/>
              </a:solidFill>
              <a:latin typeface="Quicksa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4DC26-8FB3-C37B-BE17-4B5D5ED63D24}"/>
              </a:ext>
            </a:extLst>
          </p:cNvPr>
          <p:cNvSpPr txBox="1"/>
          <p:nvPr/>
        </p:nvSpPr>
        <p:spPr>
          <a:xfrm>
            <a:off x="6072704" y="2308571"/>
            <a:ext cx="2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Personalization</a:t>
            </a:r>
          </a:p>
        </p:txBody>
      </p:sp>
      <p:sp>
        <p:nvSpPr>
          <p:cNvPr id="7" name="Google Shape;1398;p71">
            <a:extLst>
              <a:ext uri="{FF2B5EF4-FFF2-40B4-BE49-F238E27FC236}">
                <a16:creationId xmlns:a16="http://schemas.microsoft.com/office/drawing/2014/main" id="{FD02DA44-C6C8-1ED5-42A9-469BBD65F84E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C29FA3-48A0-87C2-5B8A-080C73878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448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PReplay_Final1700678501">
            <a:hlinkClick r:id="" action="ppaction://media"/>
            <a:extLst>
              <a:ext uri="{FF2B5EF4-FFF2-40B4-BE49-F238E27FC236}">
                <a16:creationId xmlns:a16="http://schemas.microsoft.com/office/drawing/2014/main" id="{51D59FB6-DB2F-82CF-BFF6-16D3C8651B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5.3333"/>
                </p14:media>
              </p:ext>
            </p:extLst>
          </p:nvPr>
        </p:nvPicPr>
        <p:blipFill rotWithShape="1">
          <a:blip r:embed="rId5"/>
          <a:srcRect t="4099"/>
          <a:stretch/>
        </p:blipFill>
        <p:spPr>
          <a:xfrm>
            <a:off x="3796684" y="1066799"/>
            <a:ext cx="1550633" cy="3214201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Reward 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5E8395-A36F-CC3C-1C45-B2DC867C321A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6487DC-5C8C-4039-824B-3299077DC2C3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3EF14C-E81C-1CDD-4AAF-13D6DCA8839D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975DD-FF36-8B66-63CB-725083FB48DD}"/>
              </a:ext>
            </a:extLst>
          </p:cNvPr>
          <p:cNvSpPr txBox="1"/>
          <p:nvPr/>
        </p:nvSpPr>
        <p:spPr>
          <a:xfrm>
            <a:off x="730423" y="2303180"/>
            <a:ext cx="23585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Quicksand"/>
              </a:rPr>
              <a:t>Total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Rewards</a:t>
            </a:r>
            <a:endParaRPr lang="en-US" sz="1800" b="1">
              <a:solidFill>
                <a:schemeClr val="tx1"/>
              </a:solidFill>
              <a:latin typeface="Quicksand"/>
            </a:endParaRP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  <a:latin typeface="Quicksand"/>
              </a:rPr>
              <a:t>Reward</a:t>
            </a:r>
            <a:r>
              <a:rPr lang="en-US" sz="1800" b="1">
                <a:solidFill>
                  <a:schemeClr val="tx1"/>
                </a:solidFill>
                <a:latin typeface="Quicksand"/>
              </a:rPr>
              <a:t> History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DDE93-8BE2-2366-36D9-D33A971316A1}"/>
              </a:ext>
            </a:extLst>
          </p:cNvPr>
          <p:cNvSpPr txBox="1"/>
          <p:nvPr/>
        </p:nvSpPr>
        <p:spPr>
          <a:xfrm>
            <a:off x="6072704" y="2308571"/>
            <a:ext cx="257142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HK" sz="1800">
                <a:solidFill>
                  <a:schemeClr val="tx1"/>
                </a:solidFill>
                <a:latin typeface="Quicksand"/>
              </a:rPr>
              <a:t>Organization</a:t>
            </a:r>
            <a:endParaRPr lang="en-US" sz="1800">
              <a:solidFill>
                <a:schemeClr val="tx1"/>
              </a:solidFill>
              <a:latin typeface="Quicksand"/>
            </a:endParaRP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0" i="0">
                <a:solidFill>
                  <a:schemeClr val="tx1"/>
                </a:solidFill>
                <a:effectLst/>
                <a:latin typeface="Quicksand"/>
              </a:rPr>
              <a:t> Motivation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0" i="0">
                <a:solidFill>
                  <a:schemeClr val="tx1"/>
                </a:solidFill>
                <a:effectLst/>
                <a:latin typeface="Quicksand"/>
              </a:rPr>
              <a:t> Progress </a:t>
            </a:r>
            <a:r>
              <a:rPr lang="en-US" altLang="zh-CN" sz="1800" b="0" i="0">
                <a:solidFill>
                  <a:schemeClr val="tx1"/>
                </a:solidFill>
                <a:effectLst/>
                <a:latin typeface="Quicksand"/>
              </a:rPr>
              <a:t>Tracking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0" i="0">
                <a:solidFill>
                  <a:schemeClr val="tx1"/>
                </a:solidFill>
                <a:effectLst/>
                <a:latin typeface="Quicksand"/>
              </a:rPr>
              <a:t> Gamification</a:t>
            </a:r>
            <a:endParaRPr lang="en-HK" sz="1800">
              <a:solidFill>
                <a:schemeClr val="tx1"/>
              </a:solidFill>
              <a:latin typeface="Quicksand"/>
            </a:endParaRPr>
          </a:p>
        </p:txBody>
      </p:sp>
      <p:sp>
        <p:nvSpPr>
          <p:cNvPr id="5" name="Google Shape;1398;p71">
            <a:extLst>
              <a:ext uri="{FF2B5EF4-FFF2-40B4-BE49-F238E27FC236}">
                <a16:creationId xmlns:a16="http://schemas.microsoft.com/office/drawing/2014/main" id="{2DDB98E0-E6EF-E052-B68B-0ED30ACDE6D6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839AE3-B06C-1D99-6100-582C88404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560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68"/>
          <p:cNvSpPr txBox="1">
            <a:spLocks noGrp="1"/>
          </p:cNvSpPr>
          <p:nvPr>
            <p:ph type="title"/>
          </p:nvPr>
        </p:nvSpPr>
        <p:spPr>
          <a:xfrm>
            <a:off x="2477237" y="1903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Possible Future Development</a:t>
            </a:r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297" name="Google Shape;1297;p6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6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304" name="Google Shape;1304;p6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BE"/>
                </a:gs>
                <a:gs pos="100000">
                  <a:srgbClr val="4EE05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6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6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6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95567-EB46-ACD4-FF36-8426AFF86360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3DCD01-F245-0D48-F097-E12C476227EE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5EE5CE-CCAD-0E72-A15A-7231BA04737D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 search">
            <a:hlinkClick r:id="" action="ppaction://media"/>
            <a:extLst>
              <a:ext uri="{FF2B5EF4-FFF2-40B4-BE49-F238E27FC236}">
                <a16:creationId xmlns:a16="http://schemas.microsoft.com/office/drawing/2014/main" id="{54513F07-E44A-64CE-024D-CCE085081D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19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6684" y="929401"/>
            <a:ext cx="1550632" cy="3351600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2778746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Future Search </a:t>
            </a:r>
            <a:endParaRPr lang="en-US"/>
          </a:p>
        </p:txBody>
      </p:sp>
      <p:sp>
        <p:nvSpPr>
          <p:cNvPr id="2" name="Google Shape;1397;p71">
            <a:extLst>
              <a:ext uri="{FF2B5EF4-FFF2-40B4-BE49-F238E27FC236}">
                <a16:creationId xmlns:a16="http://schemas.microsoft.com/office/drawing/2014/main" id="{07C3CB72-FE29-626E-B1DB-4D0AECA15E92}"/>
              </a:ext>
            </a:extLst>
          </p:cNvPr>
          <p:cNvSpPr txBox="1">
            <a:spLocks/>
          </p:cNvSpPr>
          <p:nvPr/>
        </p:nvSpPr>
        <p:spPr>
          <a:xfrm>
            <a:off x="726454" y="2297340"/>
            <a:ext cx="2778746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/>
            <a:r>
              <a:rPr lang="en-US" sz="1800"/>
              <a:t>Sort for interested </a:t>
            </a:r>
            <a:r>
              <a:rPr lang="en-US" sz="1800" b="1"/>
              <a:t>topics or rewards</a:t>
            </a:r>
          </a:p>
          <a:p>
            <a:pPr marL="0" indent="0">
              <a:buFont typeface="Quicksand"/>
              <a:buNone/>
            </a:pPr>
            <a:endParaRPr lang="en-US" sz="1800"/>
          </a:p>
          <a:p>
            <a:pPr marL="285750" indent="-285750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0B55A-FC2F-AA5E-B7C4-A235E38F80AF}"/>
              </a:ext>
            </a:extLst>
          </p:cNvPr>
          <p:cNvSpPr txBox="1"/>
          <p:nvPr/>
        </p:nvSpPr>
        <p:spPr>
          <a:xfrm>
            <a:off x="6072704" y="2308571"/>
            <a:ext cx="24738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More Targeted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Easier to find</a:t>
            </a:r>
          </a:p>
        </p:txBody>
      </p:sp>
      <p:sp>
        <p:nvSpPr>
          <p:cNvPr id="7" name="Google Shape;1398;p71">
            <a:extLst>
              <a:ext uri="{FF2B5EF4-FFF2-40B4-BE49-F238E27FC236}">
                <a16:creationId xmlns:a16="http://schemas.microsoft.com/office/drawing/2014/main" id="{0542079C-B9D5-9A2B-C2B9-E945367F3B83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F7F1AE-A139-6EDE-267C-A4094767CD43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45AF02-0182-AFAA-8159-5928EB68AF78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0324DA-4F42-3713-BEE8-5B96A9DF4991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2E97C8-F1FD-D003-409B-871D772AB650}"/>
              </a:ext>
            </a:extLst>
          </p:cNvPr>
          <p:cNvSpPr/>
          <p:nvPr/>
        </p:nvSpPr>
        <p:spPr>
          <a:xfrm flipV="1">
            <a:off x="488477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4F3E61-41AE-5190-F10D-CA0ABD49F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 profile">
            <a:hlinkClick r:id="" action="ppaction://media"/>
            <a:extLst>
              <a:ext uri="{FF2B5EF4-FFF2-40B4-BE49-F238E27FC236}">
                <a16:creationId xmlns:a16="http://schemas.microsoft.com/office/drawing/2014/main" id="{8A3A5658-1CF4-94D9-E299-E3B2289912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6683" y="929401"/>
            <a:ext cx="1550633" cy="3351600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Future</a:t>
            </a:r>
            <a:br>
              <a:rPr lang="en"/>
            </a:br>
            <a:r>
              <a:rPr lang="en"/>
              <a:t>Profile 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0F3B5-0129-4D23-E34E-13F310DCD34F}"/>
              </a:ext>
            </a:extLst>
          </p:cNvPr>
          <p:cNvSpPr txBox="1"/>
          <p:nvPr/>
        </p:nvSpPr>
        <p:spPr>
          <a:xfrm>
            <a:off x="773554" y="2303180"/>
            <a:ext cx="274993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Quicksand" panose="020B0604020202020204" charset="0"/>
              </a:rPr>
              <a:t>User Information: </a:t>
            </a:r>
            <a:r>
              <a:rPr lang="en-US" sz="1800">
                <a:solidFill>
                  <a:schemeClr val="tx1"/>
                </a:solidFill>
                <a:latin typeface="Quicksand" panose="020B0604020202020204" charset="0"/>
              </a:rPr>
              <a:t>Name, Email, </a:t>
            </a:r>
            <a:r>
              <a:rPr lang="en-US" altLang="zh-CN" sz="1800" b="1">
                <a:solidFill>
                  <a:schemeClr val="tx1"/>
                </a:solidFill>
                <a:latin typeface="Quicksand" panose="020B0604020202020204" charset="0"/>
              </a:rPr>
              <a:t>Language, Health information </a:t>
            </a:r>
            <a:r>
              <a:rPr lang="en-US" altLang="zh-CN" sz="1800">
                <a:solidFill>
                  <a:schemeClr val="tx1"/>
                </a:solidFill>
                <a:latin typeface="Quicksand" panose="020B0604020202020204" charset="0"/>
              </a:rPr>
              <a:t>(e.g., covid infection, blood type, eyesight), </a:t>
            </a:r>
            <a:r>
              <a:rPr lang="en-US" altLang="zh-CN" sz="1800" b="1">
                <a:solidFill>
                  <a:schemeClr val="tx1"/>
                </a:solidFill>
                <a:latin typeface="Quicksand" panose="020B0604020202020204" charset="0"/>
              </a:rPr>
              <a:t>interests, major, minors</a:t>
            </a:r>
          </a:p>
          <a:p>
            <a:endParaRPr lang="en-US" altLang="zh-CN" sz="1800"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4DC26-8FB3-C37B-BE17-4B5D5ED63D24}"/>
              </a:ext>
            </a:extLst>
          </p:cNvPr>
          <p:cNvSpPr txBox="1"/>
          <p:nvPr/>
        </p:nvSpPr>
        <p:spPr>
          <a:xfrm>
            <a:off x="6072704" y="2308571"/>
            <a:ext cx="26933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altLang="zh-CN" sz="1800" b="0" i="0">
                <a:solidFill>
                  <a:schemeClr val="tx1"/>
                </a:solidFill>
                <a:effectLst/>
                <a:latin typeface="Quicksand"/>
              </a:rPr>
              <a:t>More Personalized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Better Matches</a:t>
            </a:r>
          </a:p>
        </p:txBody>
      </p:sp>
      <p:sp>
        <p:nvSpPr>
          <p:cNvPr id="7" name="Google Shape;1398;p71">
            <a:extLst>
              <a:ext uri="{FF2B5EF4-FFF2-40B4-BE49-F238E27FC236}">
                <a16:creationId xmlns:a16="http://schemas.microsoft.com/office/drawing/2014/main" id="{FD02DA44-C6C8-1ED5-42A9-469BBD65F84E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917937-1F9A-30C8-B664-17369F0A11B6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32CB33-521B-B09A-5B0C-982C2EE453AA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F7AD7D-5C73-55CA-D888-4A9FA5F35F0D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224382-4AAB-1E0F-3790-676B9C01001C}"/>
              </a:ext>
            </a:extLst>
          </p:cNvPr>
          <p:cNvSpPr/>
          <p:nvPr/>
        </p:nvSpPr>
        <p:spPr>
          <a:xfrm flipV="1">
            <a:off x="488477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392532-6B77-8D5C-FD57-C39D765AE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58" y="1773550"/>
            <a:ext cx="1400784" cy="2620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C59128-B90B-6263-93B2-065273784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234" y="1780245"/>
            <a:ext cx="1399123" cy="261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592E0-FD26-C688-D835-8EB023D5C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599" y="1761232"/>
            <a:ext cx="1389301" cy="263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04F3B-A1C7-BBC5-E751-A07B17C3E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842" y="1764001"/>
            <a:ext cx="1389301" cy="2638595"/>
          </a:xfrm>
          <a:prstGeom prst="rect">
            <a:avLst/>
          </a:prstGeom>
        </p:spPr>
      </p:pic>
      <p:grpSp>
        <p:nvGrpSpPr>
          <p:cNvPr id="2484" name="Google Shape;2484;p97"/>
          <p:cNvGrpSpPr/>
          <p:nvPr/>
        </p:nvGrpSpPr>
        <p:grpSpPr>
          <a:xfrm>
            <a:off x="3811610" y="1619262"/>
            <a:ext cx="1520782" cy="2920274"/>
            <a:chOff x="-2486125" y="1522780"/>
            <a:chExt cx="1520782" cy="2920274"/>
          </a:xfrm>
        </p:grpSpPr>
        <p:sp>
          <p:nvSpPr>
            <p:cNvPr id="2485" name="Google Shape;2485;p97"/>
            <p:cNvSpPr/>
            <p:nvPr/>
          </p:nvSpPr>
          <p:spPr>
            <a:xfrm>
              <a:off x="-2486125" y="1522780"/>
              <a:ext cx="1520782" cy="2920274"/>
            </a:xfrm>
            <a:custGeom>
              <a:avLst/>
              <a:gdLst/>
              <a:ahLst/>
              <a:cxnLst/>
              <a:rect l="l" t="t" r="r" b="b"/>
              <a:pathLst>
                <a:path w="14808" h="28435" extrusionOk="0">
                  <a:moveTo>
                    <a:pt x="1879" y="1"/>
                  </a:moveTo>
                  <a:cubicBezTo>
                    <a:pt x="840" y="1"/>
                    <a:pt x="0" y="841"/>
                    <a:pt x="0" y="1880"/>
                  </a:cubicBezTo>
                  <a:lnTo>
                    <a:pt x="0" y="26555"/>
                  </a:lnTo>
                  <a:cubicBezTo>
                    <a:pt x="0" y="27558"/>
                    <a:pt x="784" y="28376"/>
                    <a:pt x="1765" y="28434"/>
                  </a:cubicBezTo>
                  <a:lnTo>
                    <a:pt x="12929" y="28434"/>
                  </a:lnTo>
                  <a:cubicBezTo>
                    <a:pt x="13968" y="28434"/>
                    <a:pt x="14808" y="27594"/>
                    <a:pt x="14808" y="26555"/>
                  </a:cubicBezTo>
                  <a:lnTo>
                    <a:pt x="14808" y="1880"/>
                  </a:lnTo>
                  <a:cubicBezTo>
                    <a:pt x="14808" y="841"/>
                    <a:pt x="13968" y="1"/>
                    <a:pt x="12929" y="1"/>
                  </a:cubicBezTo>
                  <a:close/>
                </a:path>
              </a:pathLst>
            </a:custGeom>
            <a:gradFill>
              <a:gsLst>
                <a:gs pos="0">
                  <a:srgbClr val="66BEE9">
                    <a:alpha val="34509"/>
                  </a:srgbClr>
                </a:gs>
                <a:gs pos="100000">
                  <a:srgbClr val="4EB3E4">
                    <a:alpha val="57647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571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7"/>
            <p:cNvSpPr/>
            <p:nvPr/>
          </p:nvSpPr>
          <p:spPr>
            <a:xfrm>
              <a:off x="-1915575" y="1622225"/>
              <a:ext cx="379677" cy="42525"/>
            </a:xfrm>
            <a:custGeom>
              <a:avLst/>
              <a:gdLst/>
              <a:ahLst/>
              <a:cxnLst/>
              <a:rect l="l" t="t" r="r" b="b"/>
              <a:pathLst>
                <a:path w="2185" h="245" extrusionOk="0">
                  <a:moveTo>
                    <a:pt x="106" y="12"/>
                  </a:moveTo>
                  <a:cubicBezTo>
                    <a:pt x="48" y="12"/>
                    <a:pt x="0" y="60"/>
                    <a:pt x="0" y="130"/>
                  </a:cubicBezTo>
                  <a:cubicBezTo>
                    <a:pt x="0" y="186"/>
                    <a:pt x="48" y="233"/>
                    <a:pt x="106" y="233"/>
                  </a:cubicBezTo>
                  <a:lnTo>
                    <a:pt x="1484" y="233"/>
                  </a:lnTo>
                  <a:cubicBezTo>
                    <a:pt x="1540" y="233"/>
                    <a:pt x="1588" y="186"/>
                    <a:pt x="1588" y="130"/>
                  </a:cubicBezTo>
                  <a:cubicBezTo>
                    <a:pt x="1588" y="60"/>
                    <a:pt x="1540" y="12"/>
                    <a:pt x="1484" y="12"/>
                  </a:cubicBezTo>
                  <a:close/>
                  <a:moveTo>
                    <a:pt x="2055" y="1"/>
                  </a:moveTo>
                  <a:cubicBezTo>
                    <a:pt x="1997" y="1"/>
                    <a:pt x="1938" y="60"/>
                    <a:pt x="1938" y="130"/>
                  </a:cubicBezTo>
                  <a:cubicBezTo>
                    <a:pt x="1938" y="186"/>
                    <a:pt x="1997" y="244"/>
                    <a:pt x="2055" y="244"/>
                  </a:cubicBezTo>
                  <a:cubicBezTo>
                    <a:pt x="2125" y="244"/>
                    <a:pt x="2184" y="186"/>
                    <a:pt x="2184" y="130"/>
                  </a:cubicBezTo>
                  <a:cubicBezTo>
                    <a:pt x="2184" y="60"/>
                    <a:pt x="2125" y="1"/>
                    <a:pt x="2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7" name="Google Shape;2487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Interface for researchers</a:t>
            </a:r>
          </a:p>
        </p:txBody>
      </p:sp>
      <p:sp>
        <p:nvSpPr>
          <p:cNvPr id="2488" name="Google Shape;2488;p97"/>
          <p:cNvSpPr txBox="1">
            <a:spLocks noGrp="1"/>
          </p:cNvSpPr>
          <p:nvPr>
            <p:ph type="subTitle" idx="1"/>
          </p:nvPr>
        </p:nvSpPr>
        <p:spPr>
          <a:xfrm>
            <a:off x="1432200" y="1200850"/>
            <a:ext cx="6279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HK"/>
              <a:t>Better, Faster, Smarter</a:t>
            </a:r>
          </a:p>
        </p:txBody>
      </p:sp>
      <p:pic>
        <p:nvPicPr>
          <p:cNvPr id="2490" name="Google Shape;2490;p97"/>
          <p:cNvPicPr preferRelativeResize="0"/>
          <p:nvPr/>
        </p:nvPicPr>
        <p:blipFill rotWithShape="1">
          <a:blip r:embed="rId7">
            <a:alphaModFix/>
          </a:blip>
          <a:srcRect l="1860" t="1669" r="72411" b="21057"/>
          <a:stretch/>
        </p:blipFill>
        <p:spPr>
          <a:xfrm>
            <a:off x="3877350" y="1825838"/>
            <a:ext cx="1389301" cy="250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2BF68-1BA5-5AA4-C2F7-3EA15C3EDE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90"/>
          <a:stretch/>
        </p:blipFill>
        <p:spPr>
          <a:xfrm>
            <a:off x="3877350" y="1808844"/>
            <a:ext cx="1389301" cy="25886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D1D8954-EA76-F23A-8384-688E51C57849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455E52-C9CC-9269-C6B4-F27470E9E85C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5F03F4-1A05-CE9F-9B2F-92634F391D18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F7DC50-D4A8-2DA8-03C3-18F3EACBE1D5}"/>
              </a:ext>
            </a:extLst>
          </p:cNvPr>
          <p:cNvSpPr/>
          <p:nvPr/>
        </p:nvSpPr>
        <p:spPr>
          <a:xfrm flipV="1">
            <a:off x="488477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2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/>
                                        <p:tgtEl>
                                          <p:spTgt spid="2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800" fill="hold"/>
                                        <p:tgtEl>
                                          <p:spTgt spid="24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800" fill="hold"/>
                                        <p:tgtEl>
                                          <p:spTgt spid="2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68"/>
          <p:cNvSpPr txBox="1">
            <a:spLocks noGrp="1"/>
          </p:cNvSpPr>
          <p:nvPr>
            <p:ph type="title"/>
          </p:nvPr>
        </p:nvSpPr>
        <p:spPr>
          <a:xfrm>
            <a:off x="2477237" y="1903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</a:t>
            </a:r>
            <a:endParaRPr/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297" name="Google Shape;1297;p6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6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304" name="Google Shape;1304;p6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BE"/>
                </a:gs>
                <a:gs pos="100000">
                  <a:srgbClr val="4EE05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6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6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6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95567-EB46-ACD4-FF36-8426AFF86360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129"/>
          <p:cNvSpPr txBox="1">
            <a:spLocks noGrp="1"/>
          </p:cNvSpPr>
          <p:nvPr>
            <p:ph type="ctrTitle"/>
          </p:nvPr>
        </p:nvSpPr>
        <p:spPr>
          <a:xfrm>
            <a:off x="4572000" y="2070485"/>
            <a:ext cx="3852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4274" name="Google Shape;4274;p129"/>
          <p:cNvGrpSpPr/>
          <p:nvPr/>
        </p:nvGrpSpPr>
        <p:grpSpPr>
          <a:xfrm>
            <a:off x="3797177" y="1525419"/>
            <a:ext cx="185624" cy="185096"/>
            <a:chOff x="5318975" y="803525"/>
            <a:chExt cx="298575" cy="297725"/>
          </a:xfrm>
        </p:grpSpPr>
        <p:sp>
          <p:nvSpPr>
            <p:cNvPr id="4275" name="Google Shape;4275;p129"/>
            <p:cNvSpPr/>
            <p:nvPr/>
          </p:nvSpPr>
          <p:spPr>
            <a:xfrm>
              <a:off x="5354000" y="837700"/>
              <a:ext cx="229350" cy="229375"/>
            </a:xfrm>
            <a:custGeom>
              <a:avLst/>
              <a:gdLst/>
              <a:ahLst/>
              <a:cxnLst/>
              <a:rect l="l" t="t" r="r" b="b"/>
              <a:pathLst>
                <a:path w="9174" h="9175" extrusionOk="0">
                  <a:moveTo>
                    <a:pt x="4570" y="2202"/>
                  </a:moveTo>
                  <a:cubicBezTo>
                    <a:pt x="5871" y="2202"/>
                    <a:pt x="6939" y="3236"/>
                    <a:pt x="6939" y="4571"/>
                  </a:cubicBezTo>
                  <a:cubicBezTo>
                    <a:pt x="6939" y="5872"/>
                    <a:pt x="5904" y="6972"/>
                    <a:pt x="4570" y="6972"/>
                  </a:cubicBezTo>
                  <a:cubicBezTo>
                    <a:pt x="3269" y="6972"/>
                    <a:pt x="2202" y="5905"/>
                    <a:pt x="2202" y="4571"/>
                  </a:cubicBezTo>
                  <a:cubicBezTo>
                    <a:pt x="2202" y="3270"/>
                    <a:pt x="3236" y="2202"/>
                    <a:pt x="4570" y="2202"/>
                  </a:cubicBezTo>
                  <a:close/>
                  <a:moveTo>
                    <a:pt x="4570" y="1"/>
                  </a:moveTo>
                  <a:cubicBezTo>
                    <a:pt x="2035" y="1"/>
                    <a:pt x="0" y="2036"/>
                    <a:pt x="0" y="4571"/>
                  </a:cubicBezTo>
                  <a:cubicBezTo>
                    <a:pt x="0" y="7106"/>
                    <a:pt x="2035" y="9174"/>
                    <a:pt x="4570" y="9174"/>
                  </a:cubicBezTo>
                  <a:cubicBezTo>
                    <a:pt x="7105" y="9174"/>
                    <a:pt x="9173" y="7106"/>
                    <a:pt x="9173" y="4571"/>
                  </a:cubicBezTo>
                  <a:cubicBezTo>
                    <a:pt x="9173" y="2036"/>
                    <a:pt x="7105" y="1"/>
                    <a:pt x="45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29"/>
            <p:cNvSpPr/>
            <p:nvPr/>
          </p:nvSpPr>
          <p:spPr>
            <a:xfrm>
              <a:off x="5439900" y="803525"/>
              <a:ext cx="55875" cy="64225"/>
            </a:xfrm>
            <a:custGeom>
              <a:avLst/>
              <a:gdLst/>
              <a:ahLst/>
              <a:cxnLst/>
              <a:rect l="l" t="t" r="r" b="b"/>
              <a:pathLst>
                <a:path w="2235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2235" y="2569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29"/>
            <p:cNvSpPr/>
            <p:nvPr/>
          </p:nvSpPr>
          <p:spPr>
            <a:xfrm>
              <a:off x="5439900" y="1036175"/>
              <a:ext cx="55875" cy="65075"/>
            </a:xfrm>
            <a:custGeom>
              <a:avLst/>
              <a:gdLst/>
              <a:ahLst/>
              <a:cxnLst/>
              <a:rect l="l" t="t" r="r" b="b"/>
              <a:pathLst>
                <a:path w="2235" h="2603" extrusionOk="0">
                  <a:moveTo>
                    <a:pt x="0" y="1"/>
                  </a:moveTo>
                  <a:lnTo>
                    <a:pt x="0" y="2603"/>
                  </a:lnTo>
                  <a:lnTo>
                    <a:pt x="2235" y="2603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29"/>
            <p:cNvSpPr/>
            <p:nvPr/>
          </p:nvSpPr>
          <p:spPr>
            <a:xfrm>
              <a:off x="5318975" y="925275"/>
              <a:ext cx="65075" cy="55050"/>
            </a:xfrm>
            <a:custGeom>
              <a:avLst/>
              <a:gdLst/>
              <a:ahLst/>
              <a:cxnLst/>
              <a:rect l="l" t="t" r="r" b="b"/>
              <a:pathLst>
                <a:path w="2603" h="2202" extrusionOk="0">
                  <a:moveTo>
                    <a:pt x="0" y="0"/>
                  </a:moveTo>
                  <a:lnTo>
                    <a:pt x="0" y="2202"/>
                  </a:lnTo>
                  <a:lnTo>
                    <a:pt x="2602" y="22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29"/>
            <p:cNvSpPr/>
            <p:nvPr/>
          </p:nvSpPr>
          <p:spPr>
            <a:xfrm>
              <a:off x="5552475" y="925275"/>
              <a:ext cx="65075" cy="55050"/>
            </a:xfrm>
            <a:custGeom>
              <a:avLst/>
              <a:gdLst/>
              <a:ahLst/>
              <a:cxnLst/>
              <a:rect l="l" t="t" r="r" b="b"/>
              <a:pathLst>
                <a:path w="2603" h="2202" extrusionOk="0">
                  <a:moveTo>
                    <a:pt x="0" y="0"/>
                  </a:moveTo>
                  <a:lnTo>
                    <a:pt x="0" y="2202"/>
                  </a:lnTo>
                  <a:lnTo>
                    <a:pt x="2602" y="22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29"/>
            <p:cNvSpPr/>
            <p:nvPr/>
          </p:nvSpPr>
          <p:spPr>
            <a:xfrm>
              <a:off x="5343150" y="827700"/>
              <a:ext cx="85100" cy="84250"/>
            </a:xfrm>
            <a:custGeom>
              <a:avLst/>
              <a:gdLst/>
              <a:ahLst/>
              <a:cxnLst/>
              <a:rect l="l" t="t" r="r" b="b"/>
              <a:pathLst>
                <a:path w="3404" h="3370" extrusionOk="0">
                  <a:moveTo>
                    <a:pt x="1568" y="1"/>
                  </a:moveTo>
                  <a:lnTo>
                    <a:pt x="1" y="1535"/>
                  </a:lnTo>
                  <a:lnTo>
                    <a:pt x="1835" y="3370"/>
                  </a:lnTo>
                  <a:lnTo>
                    <a:pt x="3403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29"/>
            <p:cNvSpPr/>
            <p:nvPr/>
          </p:nvSpPr>
          <p:spPr>
            <a:xfrm>
              <a:off x="5509100" y="992825"/>
              <a:ext cx="85100" cy="84250"/>
            </a:xfrm>
            <a:custGeom>
              <a:avLst/>
              <a:gdLst/>
              <a:ahLst/>
              <a:cxnLst/>
              <a:rect l="l" t="t" r="r" b="b"/>
              <a:pathLst>
                <a:path w="3404" h="3370" extrusionOk="0">
                  <a:moveTo>
                    <a:pt x="1568" y="0"/>
                  </a:moveTo>
                  <a:lnTo>
                    <a:pt x="1" y="1568"/>
                  </a:lnTo>
                  <a:lnTo>
                    <a:pt x="1835" y="3369"/>
                  </a:lnTo>
                  <a:lnTo>
                    <a:pt x="3403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29"/>
            <p:cNvSpPr/>
            <p:nvPr/>
          </p:nvSpPr>
          <p:spPr>
            <a:xfrm>
              <a:off x="5343150" y="991975"/>
              <a:ext cx="85100" cy="85100"/>
            </a:xfrm>
            <a:custGeom>
              <a:avLst/>
              <a:gdLst/>
              <a:ahLst/>
              <a:cxnLst/>
              <a:rect l="l" t="t" r="r" b="b"/>
              <a:pathLst>
                <a:path w="3404" h="3404" extrusionOk="0">
                  <a:moveTo>
                    <a:pt x="1835" y="1"/>
                  </a:moveTo>
                  <a:lnTo>
                    <a:pt x="1" y="1836"/>
                  </a:lnTo>
                  <a:lnTo>
                    <a:pt x="1568" y="3403"/>
                  </a:lnTo>
                  <a:lnTo>
                    <a:pt x="3403" y="15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29"/>
            <p:cNvSpPr/>
            <p:nvPr/>
          </p:nvSpPr>
          <p:spPr>
            <a:xfrm>
              <a:off x="5508275" y="826875"/>
              <a:ext cx="85075" cy="85075"/>
            </a:xfrm>
            <a:custGeom>
              <a:avLst/>
              <a:gdLst/>
              <a:ahLst/>
              <a:cxnLst/>
              <a:rect l="l" t="t" r="r" b="b"/>
              <a:pathLst>
                <a:path w="3403" h="3403" extrusionOk="0">
                  <a:moveTo>
                    <a:pt x="1835" y="0"/>
                  </a:moveTo>
                  <a:lnTo>
                    <a:pt x="0" y="1835"/>
                  </a:lnTo>
                  <a:lnTo>
                    <a:pt x="1568" y="3403"/>
                  </a:lnTo>
                  <a:lnTo>
                    <a:pt x="3403" y="1568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4" name="Google Shape;4284;p129"/>
          <p:cNvGrpSpPr/>
          <p:nvPr/>
        </p:nvGrpSpPr>
        <p:grpSpPr>
          <a:xfrm>
            <a:off x="1642733" y="4003776"/>
            <a:ext cx="213103" cy="213103"/>
            <a:chOff x="2215075" y="3684750"/>
            <a:chExt cx="342775" cy="342775"/>
          </a:xfrm>
        </p:grpSpPr>
        <p:sp>
          <p:nvSpPr>
            <p:cNvPr id="4285" name="Google Shape;4285;p129"/>
            <p:cNvSpPr/>
            <p:nvPr/>
          </p:nvSpPr>
          <p:spPr>
            <a:xfrm>
              <a:off x="2254275" y="3723950"/>
              <a:ext cx="265225" cy="263550"/>
            </a:xfrm>
            <a:custGeom>
              <a:avLst/>
              <a:gdLst/>
              <a:ahLst/>
              <a:cxnLst/>
              <a:rect l="l" t="t" r="r" b="b"/>
              <a:pathLst>
                <a:path w="10609" h="10542" extrusionOk="0">
                  <a:moveTo>
                    <a:pt x="5305" y="2535"/>
                  </a:moveTo>
                  <a:cubicBezTo>
                    <a:pt x="6806" y="2535"/>
                    <a:pt x="8073" y="3770"/>
                    <a:pt x="8073" y="5304"/>
                  </a:cubicBezTo>
                  <a:cubicBezTo>
                    <a:pt x="8073" y="6805"/>
                    <a:pt x="6806" y="8039"/>
                    <a:pt x="5305" y="8039"/>
                  </a:cubicBezTo>
                  <a:cubicBezTo>
                    <a:pt x="3803" y="8039"/>
                    <a:pt x="2569" y="6805"/>
                    <a:pt x="2569" y="5304"/>
                  </a:cubicBezTo>
                  <a:cubicBezTo>
                    <a:pt x="2569" y="3803"/>
                    <a:pt x="3803" y="2535"/>
                    <a:pt x="5305" y="2535"/>
                  </a:cubicBezTo>
                  <a:close/>
                  <a:moveTo>
                    <a:pt x="5305" y="0"/>
                  </a:moveTo>
                  <a:cubicBezTo>
                    <a:pt x="2402" y="0"/>
                    <a:pt x="1" y="2335"/>
                    <a:pt x="1" y="5271"/>
                  </a:cubicBezTo>
                  <a:cubicBezTo>
                    <a:pt x="1" y="8173"/>
                    <a:pt x="2402" y="10541"/>
                    <a:pt x="5305" y="10541"/>
                  </a:cubicBezTo>
                  <a:cubicBezTo>
                    <a:pt x="8240" y="10541"/>
                    <a:pt x="10575" y="8173"/>
                    <a:pt x="10608" y="5271"/>
                  </a:cubicBezTo>
                  <a:cubicBezTo>
                    <a:pt x="10608" y="2369"/>
                    <a:pt x="8240" y="0"/>
                    <a:pt x="5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29"/>
            <p:cNvSpPr/>
            <p:nvPr/>
          </p:nvSpPr>
          <p:spPr>
            <a:xfrm>
              <a:off x="2354350" y="3684750"/>
              <a:ext cx="63400" cy="73400"/>
            </a:xfrm>
            <a:custGeom>
              <a:avLst/>
              <a:gdLst/>
              <a:ahLst/>
              <a:cxnLst/>
              <a:rect l="l" t="t" r="r" b="b"/>
              <a:pathLst>
                <a:path w="2536" h="2936" extrusionOk="0">
                  <a:moveTo>
                    <a:pt x="1" y="0"/>
                  </a:moveTo>
                  <a:lnTo>
                    <a:pt x="1" y="2936"/>
                  </a:lnTo>
                  <a:lnTo>
                    <a:pt x="2536" y="29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29"/>
            <p:cNvSpPr/>
            <p:nvPr/>
          </p:nvSpPr>
          <p:spPr>
            <a:xfrm>
              <a:off x="2354350" y="3953275"/>
              <a:ext cx="63400" cy="74250"/>
            </a:xfrm>
            <a:custGeom>
              <a:avLst/>
              <a:gdLst/>
              <a:ahLst/>
              <a:cxnLst/>
              <a:rect l="l" t="t" r="r" b="b"/>
              <a:pathLst>
                <a:path w="2536" h="2970" extrusionOk="0">
                  <a:moveTo>
                    <a:pt x="1" y="0"/>
                  </a:moveTo>
                  <a:lnTo>
                    <a:pt x="1" y="2969"/>
                  </a:lnTo>
                  <a:lnTo>
                    <a:pt x="2536" y="29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29"/>
            <p:cNvSpPr/>
            <p:nvPr/>
          </p:nvSpPr>
          <p:spPr>
            <a:xfrm>
              <a:off x="2215075" y="3824025"/>
              <a:ext cx="74250" cy="6340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2970" y="253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29"/>
            <p:cNvSpPr/>
            <p:nvPr/>
          </p:nvSpPr>
          <p:spPr>
            <a:xfrm>
              <a:off x="2483600" y="3824025"/>
              <a:ext cx="74250" cy="6340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2970" y="253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29"/>
            <p:cNvSpPr/>
            <p:nvPr/>
          </p:nvSpPr>
          <p:spPr>
            <a:xfrm>
              <a:off x="2242600" y="3712275"/>
              <a:ext cx="97600" cy="97575"/>
            </a:xfrm>
            <a:custGeom>
              <a:avLst/>
              <a:gdLst/>
              <a:ahLst/>
              <a:cxnLst/>
              <a:rect l="l" t="t" r="r" b="b"/>
              <a:pathLst>
                <a:path w="3904" h="3903" extrusionOk="0">
                  <a:moveTo>
                    <a:pt x="1802" y="0"/>
                  </a:moveTo>
                  <a:lnTo>
                    <a:pt x="1" y="1801"/>
                  </a:lnTo>
                  <a:lnTo>
                    <a:pt x="2102" y="3903"/>
                  </a:lnTo>
                  <a:lnTo>
                    <a:pt x="3904" y="21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29"/>
            <p:cNvSpPr/>
            <p:nvPr/>
          </p:nvSpPr>
          <p:spPr>
            <a:xfrm>
              <a:off x="2434400" y="3902400"/>
              <a:ext cx="96775" cy="97600"/>
            </a:xfrm>
            <a:custGeom>
              <a:avLst/>
              <a:gdLst/>
              <a:ahLst/>
              <a:cxnLst/>
              <a:rect l="l" t="t" r="r" b="b"/>
              <a:pathLst>
                <a:path w="3871" h="3904" extrusionOk="0">
                  <a:moveTo>
                    <a:pt x="1802" y="1"/>
                  </a:moveTo>
                  <a:lnTo>
                    <a:pt x="1" y="1802"/>
                  </a:lnTo>
                  <a:lnTo>
                    <a:pt x="2069" y="3903"/>
                  </a:lnTo>
                  <a:lnTo>
                    <a:pt x="3870" y="21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29"/>
            <p:cNvSpPr/>
            <p:nvPr/>
          </p:nvSpPr>
          <p:spPr>
            <a:xfrm>
              <a:off x="2243450" y="39032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2102" y="1"/>
                  </a:moveTo>
                  <a:lnTo>
                    <a:pt x="0" y="2069"/>
                  </a:lnTo>
                  <a:lnTo>
                    <a:pt x="1801" y="3870"/>
                  </a:lnTo>
                  <a:lnTo>
                    <a:pt x="3870" y="1769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29"/>
            <p:cNvSpPr/>
            <p:nvPr/>
          </p:nvSpPr>
          <p:spPr>
            <a:xfrm>
              <a:off x="2433575" y="37122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2102" y="0"/>
                  </a:moveTo>
                  <a:lnTo>
                    <a:pt x="1" y="2068"/>
                  </a:lnTo>
                  <a:lnTo>
                    <a:pt x="1802" y="3870"/>
                  </a:lnTo>
                  <a:lnTo>
                    <a:pt x="3870" y="1801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4" name="Google Shape;4294;p129"/>
          <p:cNvGrpSpPr/>
          <p:nvPr/>
        </p:nvGrpSpPr>
        <p:grpSpPr>
          <a:xfrm>
            <a:off x="1350086" y="1253123"/>
            <a:ext cx="2909559" cy="3059943"/>
            <a:chOff x="1350086" y="1253123"/>
            <a:chExt cx="2909559" cy="3059943"/>
          </a:xfrm>
        </p:grpSpPr>
        <p:grpSp>
          <p:nvGrpSpPr>
            <p:cNvPr id="4295" name="Google Shape;4295;p129"/>
            <p:cNvGrpSpPr/>
            <p:nvPr/>
          </p:nvGrpSpPr>
          <p:grpSpPr>
            <a:xfrm>
              <a:off x="2029651" y="1358495"/>
              <a:ext cx="1460701" cy="2954571"/>
              <a:chOff x="6269288" y="1253120"/>
              <a:chExt cx="1460701" cy="2954571"/>
            </a:xfrm>
          </p:grpSpPr>
          <p:sp>
            <p:nvSpPr>
              <p:cNvPr id="4296" name="Google Shape;4296;p129"/>
              <p:cNvSpPr/>
              <p:nvPr/>
            </p:nvSpPr>
            <p:spPr>
              <a:xfrm>
                <a:off x="6269288" y="1253120"/>
                <a:ext cx="1460701" cy="2954571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129"/>
              <p:cNvSpPr/>
              <p:nvPr/>
            </p:nvSpPr>
            <p:spPr>
              <a:xfrm>
                <a:off x="6299500" y="1501676"/>
                <a:ext cx="1400294" cy="2665804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129"/>
              <p:cNvSpPr/>
              <p:nvPr/>
            </p:nvSpPr>
            <p:spPr>
              <a:xfrm>
                <a:off x="6299492" y="1294265"/>
                <a:ext cx="1400294" cy="207421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99" name="Google Shape;4299;p129"/>
              <p:cNvGrpSpPr/>
              <p:nvPr/>
            </p:nvGrpSpPr>
            <p:grpSpPr>
              <a:xfrm>
                <a:off x="6411609" y="2294954"/>
                <a:ext cx="945544" cy="338113"/>
                <a:chOff x="3983904" y="1784897"/>
                <a:chExt cx="945544" cy="338113"/>
              </a:xfrm>
            </p:grpSpPr>
            <p:sp>
              <p:nvSpPr>
                <p:cNvPr id="4300" name="Google Shape;4300;p129"/>
                <p:cNvSpPr/>
                <p:nvPr/>
              </p:nvSpPr>
              <p:spPr>
                <a:xfrm>
                  <a:off x="3983904" y="1784897"/>
                  <a:ext cx="338622" cy="338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0" h="20579" extrusionOk="0">
                      <a:moveTo>
                        <a:pt x="10305" y="1"/>
                      </a:moveTo>
                      <a:cubicBezTo>
                        <a:pt x="4651" y="1"/>
                        <a:pt x="1" y="4621"/>
                        <a:pt x="1" y="10305"/>
                      </a:cubicBezTo>
                      <a:cubicBezTo>
                        <a:pt x="1" y="15958"/>
                        <a:pt x="4651" y="20579"/>
                        <a:pt x="10305" y="20579"/>
                      </a:cubicBezTo>
                      <a:cubicBezTo>
                        <a:pt x="16019" y="20579"/>
                        <a:pt x="20609" y="15958"/>
                        <a:pt x="20609" y="10305"/>
                      </a:cubicBezTo>
                      <a:cubicBezTo>
                        <a:pt x="20609" y="4621"/>
                        <a:pt x="15959" y="1"/>
                        <a:pt x="10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1" name="Google Shape;4301;p129"/>
                <p:cNvSpPr/>
                <p:nvPr/>
              </p:nvSpPr>
              <p:spPr>
                <a:xfrm>
                  <a:off x="4086786" y="1833084"/>
                  <a:ext cx="133362" cy="121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7" h="7377" extrusionOk="0">
                      <a:moveTo>
                        <a:pt x="4017" y="0"/>
                      </a:moveTo>
                      <a:cubicBezTo>
                        <a:pt x="2363" y="0"/>
                        <a:pt x="870" y="1135"/>
                        <a:pt x="456" y="2843"/>
                      </a:cubicBezTo>
                      <a:cubicBezTo>
                        <a:pt x="0" y="4819"/>
                        <a:pt x="1216" y="6794"/>
                        <a:pt x="3192" y="7281"/>
                      </a:cubicBezTo>
                      <a:cubicBezTo>
                        <a:pt x="3472" y="7345"/>
                        <a:pt x="3753" y="7376"/>
                        <a:pt x="4030" y="7376"/>
                      </a:cubicBezTo>
                      <a:cubicBezTo>
                        <a:pt x="5706" y="7376"/>
                        <a:pt x="7238" y="6241"/>
                        <a:pt x="7630" y="4545"/>
                      </a:cubicBezTo>
                      <a:cubicBezTo>
                        <a:pt x="8116" y="2539"/>
                        <a:pt x="6870" y="563"/>
                        <a:pt x="4894" y="107"/>
                      </a:cubicBezTo>
                      <a:cubicBezTo>
                        <a:pt x="4600" y="35"/>
                        <a:pt x="4306" y="0"/>
                        <a:pt x="40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2" name="Google Shape;4302;p129"/>
                <p:cNvSpPr/>
                <p:nvPr/>
              </p:nvSpPr>
              <p:spPr>
                <a:xfrm>
                  <a:off x="4037349" y="1979667"/>
                  <a:ext cx="232238" cy="132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5" h="8086" extrusionOk="0">
                      <a:moveTo>
                        <a:pt x="7052" y="0"/>
                      </a:moveTo>
                      <a:cubicBezTo>
                        <a:pt x="3800" y="0"/>
                        <a:pt x="1003" y="2097"/>
                        <a:pt x="0" y="5015"/>
                      </a:cubicBezTo>
                      <a:cubicBezTo>
                        <a:pt x="1763" y="6900"/>
                        <a:pt x="4286" y="8085"/>
                        <a:pt x="7052" y="8085"/>
                      </a:cubicBezTo>
                      <a:cubicBezTo>
                        <a:pt x="9818" y="8085"/>
                        <a:pt x="12341" y="6900"/>
                        <a:pt x="14134" y="5015"/>
                      </a:cubicBezTo>
                      <a:cubicBezTo>
                        <a:pt x="13101" y="2097"/>
                        <a:pt x="10335" y="0"/>
                        <a:pt x="70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p129"/>
                <p:cNvSpPr/>
                <p:nvPr/>
              </p:nvSpPr>
              <p:spPr>
                <a:xfrm>
                  <a:off x="4461224" y="1883910"/>
                  <a:ext cx="468224" cy="3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2" h="136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69"/>
                        <a:pt x="699" y="1369"/>
                      </a:cubicBezTo>
                      <a:lnTo>
                        <a:pt x="15593" y="1369"/>
                      </a:lnTo>
                      <a:cubicBezTo>
                        <a:pt x="15958" y="1369"/>
                        <a:pt x="16262" y="1065"/>
                        <a:pt x="16262" y="670"/>
                      </a:cubicBezTo>
                      <a:cubicBezTo>
                        <a:pt x="16262" y="305"/>
                        <a:pt x="15958" y="1"/>
                        <a:pt x="155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4" name="Google Shape;4304;p129"/>
                <p:cNvSpPr/>
                <p:nvPr/>
              </p:nvSpPr>
              <p:spPr>
                <a:xfrm>
                  <a:off x="4461224" y="1983678"/>
                  <a:ext cx="280093" cy="40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00" extrusionOk="0">
                      <a:moveTo>
                        <a:pt x="670" y="1"/>
                      </a:moveTo>
                      <a:cubicBezTo>
                        <a:pt x="305" y="1"/>
                        <a:pt x="1" y="335"/>
                        <a:pt x="1" y="700"/>
                      </a:cubicBezTo>
                      <a:cubicBezTo>
                        <a:pt x="1" y="1095"/>
                        <a:pt x="305" y="1399"/>
                        <a:pt x="670" y="1399"/>
                      </a:cubicBezTo>
                      <a:lnTo>
                        <a:pt x="9028" y="1399"/>
                      </a:lnTo>
                      <a:cubicBezTo>
                        <a:pt x="9424" y="1399"/>
                        <a:pt x="9728" y="1095"/>
                        <a:pt x="9728" y="700"/>
                      </a:cubicBezTo>
                      <a:cubicBezTo>
                        <a:pt x="9728" y="335"/>
                        <a:pt x="9424" y="1"/>
                        <a:pt x="9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05" name="Google Shape;4305;p129"/>
              <p:cNvGrpSpPr/>
              <p:nvPr/>
            </p:nvGrpSpPr>
            <p:grpSpPr>
              <a:xfrm>
                <a:off x="6374474" y="3331107"/>
                <a:ext cx="1250356" cy="572711"/>
                <a:chOff x="3946638" y="2450182"/>
                <a:chExt cx="1250356" cy="572711"/>
              </a:xfrm>
            </p:grpSpPr>
            <p:grpSp>
              <p:nvGrpSpPr>
                <p:cNvPr id="4306" name="Google Shape;4306;p129"/>
                <p:cNvGrpSpPr/>
                <p:nvPr/>
              </p:nvGrpSpPr>
              <p:grpSpPr>
                <a:xfrm>
                  <a:off x="3946638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4307" name="Google Shape;4307;p129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308" name="Google Shape;4308;p129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4309" name="Google Shape;4309;p129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10" name="Google Shape;4310;p129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11" name="Google Shape;4311;p129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312" name="Google Shape;4312;p129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3" name="Google Shape;4313;p129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14" name="Google Shape;4314;p129"/>
                <p:cNvGrpSpPr/>
                <p:nvPr/>
              </p:nvGrpSpPr>
              <p:grpSpPr>
                <a:xfrm>
                  <a:off x="4624263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4315" name="Google Shape;4315;p129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316" name="Google Shape;4316;p129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4317" name="Google Shape;4317;p129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18" name="Google Shape;4318;p129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19" name="Google Shape;4319;p129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320" name="Google Shape;4320;p129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952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1" name="Google Shape;4321;p129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22" name="Google Shape;4322;p129"/>
              <p:cNvGrpSpPr/>
              <p:nvPr/>
            </p:nvGrpSpPr>
            <p:grpSpPr>
              <a:xfrm>
                <a:off x="6367809" y="1547575"/>
                <a:ext cx="1263687" cy="691367"/>
                <a:chOff x="3933325" y="3072950"/>
                <a:chExt cx="1263687" cy="691367"/>
              </a:xfrm>
            </p:grpSpPr>
            <p:sp>
              <p:nvSpPr>
                <p:cNvPr id="4323" name="Google Shape;4323;p129"/>
                <p:cNvSpPr/>
                <p:nvPr/>
              </p:nvSpPr>
              <p:spPr>
                <a:xfrm>
                  <a:off x="3933325" y="3072950"/>
                  <a:ext cx="1263687" cy="69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3" h="29423" extrusionOk="0">
                      <a:moveTo>
                        <a:pt x="1916" y="0"/>
                      </a:moveTo>
                      <a:cubicBezTo>
                        <a:pt x="852" y="0"/>
                        <a:pt x="1" y="882"/>
                        <a:pt x="1" y="1945"/>
                      </a:cubicBezTo>
                      <a:lnTo>
                        <a:pt x="1" y="27478"/>
                      </a:lnTo>
                      <a:cubicBezTo>
                        <a:pt x="1" y="28541"/>
                        <a:pt x="852" y="29423"/>
                        <a:pt x="1916" y="29423"/>
                      </a:cubicBezTo>
                      <a:lnTo>
                        <a:pt x="38148" y="29423"/>
                      </a:lnTo>
                      <a:cubicBezTo>
                        <a:pt x="39211" y="29423"/>
                        <a:pt x="40063" y="28541"/>
                        <a:pt x="40063" y="27478"/>
                      </a:cubicBezTo>
                      <a:lnTo>
                        <a:pt x="40063" y="1976"/>
                      </a:lnTo>
                      <a:cubicBezTo>
                        <a:pt x="40063" y="882"/>
                        <a:pt x="39211" y="0"/>
                        <a:pt x="381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rgbClr val="F9F8FF">
                        <a:alpha val="86666"/>
                      </a:srgbClr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76200" dir="5400000" algn="bl" rotWithShape="0">
                    <a:schemeClr val="dk1">
                      <a:alpha val="1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4" name="Google Shape;4324;p129"/>
                <p:cNvSpPr/>
                <p:nvPr/>
              </p:nvSpPr>
              <p:spPr>
                <a:xfrm>
                  <a:off x="399960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5" name="Google Shape;4325;p129"/>
                <p:cNvSpPr/>
                <p:nvPr/>
              </p:nvSpPr>
              <p:spPr>
                <a:xfrm>
                  <a:off x="399963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fill="none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noFill/>
                <a:ln w="9875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129"/>
                <p:cNvSpPr/>
                <p:nvPr/>
              </p:nvSpPr>
              <p:spPr>
                <a:xfrm>
                  <a:off x="4526038" y="3291562"/>
                  <a:ext cx="95896" cy="11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074" extrusionOk="0">
                      <a:moveTo>
                        <a:pt x="3222" y="1703"/>
                      </a:moveTo>
                      <a:lnTo>
                        <a:pt x="578" y="152"/>
                      </a:lnTo>
                      <a:cubicBezTo>
                        <a:pt x="304" y="0"/>
                        <a:pt x="0" y="183"/>
                        <a:pt x="0" y="487"/>
                      </a:cubicBezTo>
                      <a:lnTo>
                        <a:pt x="0" y="3557"/>
                      </a:lnTo>
                      <a:cubicBezTo>
                        <a:pt x="0" y="3861"/>
                        <a:pt x="304" y="4073"/>
                        <a:pt x="578" y="3921"/>
                      </a:cubicBezTo>
                      <a:lnTo>
                        <a:pt x="3222" y="2341"/>
                      </a:lnTo>
                      <a:cubicBezTo>
                        <a:pt x="3466" y="2250"/>
                        <a:pt x="3466" y="1855"/>
                        <a:pt x="3222" y="17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327" name="Google Shape;4327;p129"/>
                <p:cNvCxnSpPr/>
                <p:nvPr/>
              </p:nvCxnSpPr>
              <p:spPr>
                <a:xfrm>
                  <a:off x="3999600" y="3655950"/>
                  <a:ext cx="11166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</a:effectLst>
              </p:spPr>
            </p:cxnSp>
            <p:cxnSp>
              <p:nvCxnSpPr>
                <p:cNvPr id="4328" name="Google Shape;4328;p129"/>
                <p:cNvCxnSpPr/>
                <p:nvPr/>
              </p:nvCxnSpPr>
              <p:spPr>
                <a:xfrm>
                  <a:off x="3999600" y="3655950"/>
                  <a:ext cx="3921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329" name="Google Shape;4329;p129"/>
                <p:cNvSpPr/>
                <p:nvPr/>
              </p:nvSpPr>
              <p:spPr>
                <a:xfrm>
                  <a:off x="4352789" y="3621042"/>
                  <a:ext cx="69833" cy="69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24" extrusionOk="0">
                      <a:moveTo>
                        <a:pt x="2524" y="1277"/>
                      </a:moveTo>
                      <a:cubicBezTo>
                        <a:pt x="2524" y="1976"/>
                        <a:pt x="1977" y="2524"/>
                        <a:pt x="1277" y="2524"/>
                      </a:cubicBezTo>
                      <a:cubicBezTo>
                        <a:pt x="578" y="2524"/>
                        <a:pt x="1" y="1976"/>
                        <a:pt x="1" y="1277"/>
                      </a:cubicBezTo>
                      <a:cubicBezTo>
                        <a:pt x="1" y="578"/>
                        <a:pt x="578" y="1"/>
                        <a:pt x="1277" y="1"/>
                      </a:cubicBezTo>
                      <a:cubicBezTo>
                        <a:pt x="1977" y="1"/>
                        <a:pt x="2524" y="578"/>
                        <a:pt x="2524" y="12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30" name="Google Shape;4330;p129"/>
              <p:cNvGrpSpPr/>
              <p:nvPr/>
            </p:nvGrpSpPr>
            <p:grpSpPr>
              <a:xfrm>
                <a:off x="6368925" y="2725275"/>
                <a:ext cx="1261265" cy="278125"/>
                <a:chOff x="3941675" y="3805000"/>
                <a:chExt cx="1261265" cy="278125"/>
              </a:xfrm>
            </p:grpSpPr>
            <p:grpSp>
              <p:nvGrpSpPr>
                <p:cNvPr id="4331" name="Google Shape;4331;p129"/>
                <p:cNvGrpSpPr/>
                <p:nvPr/>
              </p:nvGrpSpPr>
              <p:grpSpPr>
                <a:xfrm>
                  <a:off x="4603813" y="3813725"/>
                  <a:ext cx="599127" cy="260675"/>
                  <a:chOff x="3946650" y="3813725"/>
                  <a:chExt cx="572724" cy="260675"/>
                </a:xfrm>
              </p:grpSpPr>
              <p:sp>
                <p:nvSpPr>
                  <p:cNvPr id="4332" name="Google Shape;4332;p129"/>
                  <p:cNvSpPr/>
                  <p:nvPr/>
                </p:nvSpPr>
                <p:spPr>
                  <a:xfrm>
                    <a:off x="3946650" y="3813725"/>
                    <a:ext cx="270247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7" h="1217" extrusionOk="0">
                        <a:moveTo>
                          <a:pt x="12098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44"/>
                          <a:pt x="275" y="1"/>
                          <a:pt x="609" y="1"/>
                        </a:cubicBezTo>
                        <a:lnTo>
                          <a:pt x="12098" y="1"/>
                        </a:lnTo>
                        <a:cubicBezTo>
                          <a:pt x="12433" y="1"/>
                          <a:pt x="12706" y="244"/>
                          <a:pt x="12706" y="608"/>
                        </a:cubicBezTo>
                        <a:lnTo>
                          <a:pt x="12706" y="608"/>
                        </a:lnTo>
                        <a:cubicBezTo>
                          <a:pt x="12737" y="943"/>
                          <a:pt x="12433" y="1216"/>
                          <a:pt x="12098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3" name="Google Shape;4333;p129"/>
                  <p:cNvSpPr/>
                  <p:nvPr/>
                </p:nvSpPr>
                <p:spPr>
                  <a:xfrm>
                    <a:off x="3946650" y="3888200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7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4" name="Google Shape;4334;p129"/>
                  <p:cNvSpPr/>
                  <p:nvPr/>
                </p:nvSpPr>
                <p:spPr>
                  <a:xfrm>
                    <a:off x="3946650" y="3967225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4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5" name="Google Shape;4335;p129"/>
                  <p:cNvSpPr/>
                  <p:nvPr/>
                </p:nvSpPr>
                <p:spPr>
                  <a:xfrm>
                    <a:off x="3946650" y="4043975"/>
                    <a:ext cx="495323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45" h="1217" extrusionOk="0">
                        <a:moveTo>
                          <a:pt x="22676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2676" y="0"/>
                        </a:lnTo>
                        <a:cubicBezTo>
                          <a:pt x="23011" y="0"/>
                          <a:pt x="23284" y="274"/>
                          <a:pt x="23284" y="608"/>
                        </a:cubicBezTo>
                        <a:lnTo>
                          <a:pt x="23284" y="608"/>
                        </a:lnTo>
                        <a:cubicBezTo>
                          <a:pt x="23345" y="943"/>
                          <a:pt x="23071" y="1216"/>
                          <a:pt x="22676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36" name="Google Shape;4336;p129"/>
                <p:cNvGrpSpPr/>
                <p:nvPr/>
              </p:nvGrpSpPr>
              <p:grpSpPr>
                <a:xfrm>
                  <a:off x="3941675" y="3805000"/>
                  <a:ext cx="599146" cy="278125"/>
                  <a:chOff x="4597860" y="3805000"/>
                  <a:chExt cx="599146" cy="278125"/>
                </a:xfrm>
              </p:grpSpPr>
              <p:sp>
                <p:nvSpPr>
                  <p:cNvPr id="4337" name="Google Shape;4337;p129"/>
                  <p:cNvSpPr/>
                  <p:nvPr/>
                </p:nvSpPr>
                <p:spPr>
                  <a:xfrm>
                    <a:off x="4597860" y="3805000"/>
                    <a:ext cx="258712" cy="27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5" h="11125" extrusionOk="0">
                        <a:moveTo>
                          <a:pt x="9301" y="11125"/>
                        </a:moveTo>
                        <a:lnTo>
                          <a:pt x="1824" y="11125"/>
                        </a:lnTo>
                        <a:cubicBezTo>
                          <a:pt x="821" y="11125"/>
                          <a:pt x="0" y="10335"/>
                          <a:pt x="0" y="9301"/>
                        </a:cubicBezTo>
                        <a:lnTo>
                          <a:pt x="0" y="1824"/>
                        </a:lnTo>
                        <a:cubicBezTo>
                          <a:pt x="0" y="821"/>
                          <a:pt x="790" y="0"/>
                          <a:pt x="1824" y="0"/>
                        </a:cubicBezTo>
                        <a:lnTo>
                          <a:pt x="9301" y="0"/>
                        </a:lnTo>
                        <a:cubicBezTo>
                          <a:pt x="10304" y="0"/>
                          <a:pt x="11125" y="790"/>
                          <a:pt x="11125" y="1824"/>
                        </a:cubicBezTo>
                        <a:lnTo>
                          <a:pt x="11125" y="9301"/>
                        </a:lnTo>
                        <a:cubicBezTo>
                          <a:pt x="11095" y="10335"/>
                          <a:pt x="10304" y="11125"/>
                          <a:pt x="9301" y="11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8" name="Google Shape;4338;p129"/>
                  <p:cNvSpPr/>
                  <p:nvPr/>
                </p:nvSpPr>
                <p:spPr>
                  <a:xfrm>
                    <a:off x="4887389" y="3817900"/>
                    <a:ext cx="309617" cy="6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2494" extrusionOk="0">
                        <a:moveTo>
                          <a:pt x="12736" y="2493"/>
                        </a:moveTo>
                        <a:lnTo>
                          <a:pt x="547" y="2493"/>
                        </a:lnTo>
                        <a:cubicBezTo>
                          <a:pt x="243" y="2493"/>
                          <a:pt x="0" y="2250"/>
                          <a:pt x="0" y="1946"/>
                        </a:cubicBezTo>
                        <a:lnTo>
                          <a:pt x="0" y="548"/>
                        </a:lnTo>
                        <a:cubicBezTo>
                          <a:pt x="0" y="24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44"/>
                          <a:pt x="13253" y="548"/>
                        </a:cubicBezTo>
                        <a:lnTo>
                          <a:pt x="13253" y="1946"/>
                        </a:lnTo>
                        <a:cubicBezTo>
                          <a:pt x="13313" y="2250"/>
                          <a:pt x="13040" y="2493"/>
                          <a:pt x="12736" y="249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9" name="Google Shape;4339;p129"/>
                  <p:cNvSpPr/>
                  <p:nvPr/>
                </p:nvSpPr>
                <p:spPr>
                  <a:xfrm>
                    <a:off x="4887389" y="3933400"/>
                    <a:ext cx="30961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1065" extrusionOk="0">
                        <a:moveTo>
                          <a:pt x="12736" y="1065"/>
                        </a:moveTo>
                        <a:lnTo>
                          <a:pt x="547" y="1065"/>
                        </a:lnTo>
                        <a:cubicBezTo>
                          <a:pt x="243" y="1065"/>
                          <a:pt x="0" y="822"/>
                          <a:pt x="0" y="518"/>
                        </a:cubicBezTo>
                        <a:lnTo>
                          <a:pt x="0" y="518"/>
                        </a:lnTo>
                        <a:cubicBezTo>
                          <a:pt x="0" y="21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14"/>
                          <a:pt x="13253" y="518"/>
                        </a:cubicBezTo>
                        <a:lnTo>
                          <a:pt x="13253" y="518"/>
                        </a:lnTo>
                        <a:cubicBezTo>
                          <a:pt x="13313" y="822"/>
                          <a:pt x="13040" y="1065"/>
                          <a:pt x="12736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0" name="Google Shape;4340;p129"/>
                  <p:cNvSpPr/>
                  <p:nvPr/>
                </p:nvSpPr>
                <p:spPr>
                  <a:xfrm>
                    <a:off x="4888784" y="3990400"/>
                    <a:ext cx="25238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53" h="1065" extrusionOk="0">
                        <a:moveTo>
                          <a:pt x="10335" y="1065"/>
                        </a:moveTo>
                        <a:lnTo>
                          <a:pt x="518" y="1065"/>
                        </a:lnTo>
                        <a:cubicBezTo>
                          <a:pt x="214" y="1065"/>
                          <a:pt x="1" y="821"/>
                          <a:pt x="1" y="517"/>
                        </a:cubicBezTo>
                        <a:lnTo>
                          <a:pt x="1" y="517"/>
                        </a:lnTo>
                        <a:cubicBezTo>
                          <a:pt x="1" y="213"/>
                          <a:pt x="214" y="1"/>
                          <a:pt x="518" y="1"/>
                        </a:cubicBezTo>
                        <a:lnTo>
                          <a:pt x="10335" y="1"/>
                        </a:lnTo>
                        <a:cubicBezTo>
                          <a:pt x="10639" y="1"/>
                          <a:pt x="10852" y="213"/>
                          <a:pt x="10852" y="517"/>
                        </a:cubicBezTo>
                        <a:lnTo>
                          <a:pt x="10852" y="517"/>
                        </a:lnTo>
                        <a:cubicBezTo>
                          <a:pt x="10852" y="791"/>
                          <a:pt x="10639" y="1065"/>
                          <a:pt x="10335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41" name="Google Shape;4341;p129"/>
              <p:cNvGrpSpPr/>
              <p:nvPr/>
            </p:nvGrpSpPr>
            <p:grpSpPr>
              <a:xfrm>
                <a:off x="6637177" y="3958450"/>
                <a:ext cx="724950" cy="152000"/>
                <a:chOff x="4209938" y="4123775"/>
                <a:chExt cx="724950" cy="152000"/>
              </a:xfrm>
            </p:grpSpPr>
            <p:sp>
              <p:nvSpPr>
                <p:cNvPr id="4342" name="Google Shape;4342;p129"/>
                <p:cNvSpPr/>
                <p:nvPr/>
              </p:nvSpPr>
              <p:spPr>
                <a:xfrm>
                  <a:off x="4494138" y="4123775"/>
                  <a:ext cx="152750" cy="1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6080" extrusionOk="0">
                      <a:moveTo>
                        <a:pt x="4955" y="6079"/>
                      </a:moveTo>
                      <a:lnTo>
                        <a:pt x="1095" y="6079"/>
                      </a:lnTo>
                      <a:cubicBezTo>
                        <a:pt x="487" y="6079"/>
                        <a:pt x="0" y="5593"/>
                        <a:pt x="0" y="4985"/>
                      </a:cubicBezTo>
                      <a:lnTo>
                        <a:pt x="0" y="1094"/>
                      </a:lnTo>
                      <a:cubicBezTo>
                        <a:pt x="0" y="486"/>
                        <a:pt x="487" y="0"/>
                        <a:pt x="1095" y="0"/>
                      </a:cubicBezTo>
                      <a:lnTo>
                        <a:pt x="4955" y="0"/>
                      </a:lnTo>
                      <a:cubicBezTo>
                        <a:pt x="5563" y="0"/>
                        <a:pt x="6079" y="486"/>
                        <a:pt x="6079" y="1094"/>
                      </a:cubicBezTo>
                      <a:lnTo>
                        <a:pt x="6079" y="4985"/>
                      </a:lnTo>
                      <a:cubicBezTo>
                        <a:pt x="6110" y="5593"/>
                        <a:pt x="5563" y="6079"/>
                        <a:pt x="4955" y="60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3" name="Google Shape;4343;p129"/>
                <p:cNvSpPr/>
                <p:nvPr/>
              </p:nvSpPr>
              <p:spPr>
                <a:xfrm>
                  <a:off x="4886988" y="4164800"/>
                  <a:ext cx="47900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6" h="3192" extrusionOk="0">
                      <a:moveTo>
                        <a:pt x="487" y="3192"/>
                      </a:moveTo>
                      <a:cubicBezTo>
                        <a:pt x="426" y="3192"/>
                        <a:pt x="396" y="3131"/>
                        <a:pt x="305" y="3101"/>
                      </a:cubicBezTo>
                      <a:cubicBezTo>
                        <a:pt x="183" y="3010"/>
                        <a:pt x="183" y="2858"/>
                        <a:pt x="274" y="2736"/>
                      </a:cubicBezTo>
                      <a:lnTo>
                        <a:pt x="1308" y="1551"/>
                      </a:lnTo>
                      <a:lnTo>
                        <a:pt x="1308" y="1520"/>
                      </a:lnTo>
                      <a:lnTo>
                        <a:pt x="122" y="487"/>
                      </a:lnTo>
                      <a:cubicBezTo>
                        <a:pt x="1" y="365"/>
                        <a:pt x="1" y="213"/>
                        <a:pt x="62" y="92"/>
                      </a:cubicBezTo>
                      <a:cubicBezTo>
                        <a:pt x="183" y="0"/>
                        <a:pt x="335" y="0"/>
                        <a:pt x="457" y="61"/>
                      </a:cubicBezTo>
                      <a:lnTo>
                        <a:pt x="1642" y="1095"/>
                      </a:lnTo>
                      <a:cubicBezTo>
                        <a:pt x="1855" y="1277"/>
                        <a:pt x="1916" y="1672"/>
                        <a:pt x="1673" y="1885"/>
                      </a:cubicBezTo>
                      <a:lnTo>
                        <a:pt x="639" y="3070"/>
                      </a:lnTo>
                      <a:cubicBezTo>
                        <a:pt x="639" y="3162"/>
                        <a:pt x="578" y="3192"/>
                        <a:pt x="487" y="31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4" name="Google Shape;4344;p129"/>
                <p:cNvSpPr/>
                <p:nvPr/>
              </p:nvSpPr>
              <p:spPr>
                <a:xfrm>
                  <a:off x="4209938" y="4164800"/>
                  <a:ext cx="471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3192" extrusionOk="0">
                      <a:moveTo>
                        <a:pt x="1399" y="0"/>
                      </a:moveTo>
                      <a:cubicBezTo>
                        <a:pt x="1490" y="0"/>
                        <a:pt x="1520" y="31"/>
                        <a:pt x="1581" y="61"/>
                      </a:cubicBezTo>
                      <a:cubicBezTo>
                        <a:pt x="1702" y="183"/>
                        <a:pt x="1702" y="335"/>
                        <a:pt x="1642" y="456"/>
                      </a:cubicBezTo>
                      <a:lnTo>
                        <a:pt x="608" y="1642"/>
                      </a:lnTo>
                      <a:lnTo>
                        <a:pt x="608" y="1672"/>
                      </a:lnTo>
                      <a:lnTo>
                        <a:pt x="1794" y="2706"/>
                      </a:lnTo>
                      <a:cubicBezTo>
                        <a:pt x="1885" y="2797"/>
                        <a:pt x="1885" y="2949"/>
                        <a:pt x="1824" y="3070"/>
                      </a:cubicBezTo>
                      <a:cubicBezTo>
                        <a:pt x="1702" y="3192"/>
                        <a:pt x="1550" y="3192"/>
                        <a:pt x="1429" y="3101"/>
                      </a:cubicBezTo>
                      <a:lnTo>
                        <a:pt x="274" y="2098"/>
                      </a:lnTo>
                      <a:cubicBezTo>
                        <a:pt x="31" y="1885"/>
                        <a:pt x="0" y="1520"/>
                        <a:pt x="213" y="1277"/>
                      </a:cubicBezTo>
                      <a:lnTo>
                        <a:pt x="1247" y="122"/>
                      </a:lnTo>
                      <a:cubicBezTo>
                        <a:pt x="1277" y="31"/>
                        <a:pt x="1338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45" name="Google Shape;4345;p129"/>
              <p:cNvSpPr/>
              <p:nvPr/>
            </p:nvSpPr>
            <p:spPr>
              <a:xfrm>
                <a:off x="6692737" y="3057895"/>
                <a:ext cx="295610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609" y="9941"/>
                    </a:lnTo>
                    <a:lnTo>
                      <a:pt x="126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129"/>
              <p:cNvSpPr/>
              <p:nvPr/>
            </p:nvSpPr>
            <p:spPr>
              <a:xfrm>
                <a:off x="7011753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7" y="9941"/>
                    </a:lnTo>
                    <a:lnTo>
                      <a:pt x="12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129"/>
              <p:cNvSpPr/>
              <p:nvPr/>
            </p:nvSpPr>
            <p:spPr>
              <a:xfrm>
                <a:off x="7330019" y="3057895"/>
                <a:ext cx="294813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6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129"/>
              <p:cNvSpPr/>
              <p:nvPr/>
            </p:nvSpPr>
            <p:spPr>
              <a:xfrm>
                <a:off x="6374471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9" name="Google Shape;4349;p129"/>
            <p:cNvGrpSpPr/>
            <p:nvPr/>
          </p:nvGrpSpPr>
          <p:grpSpPr>
            <a:xfrm>
              <a:off x="1507144" y="2138180"/>
              <a:ext cx="272724" cy="333371"/>
              <a:chOff x="1583800" y="3574675"/>
              <a:chExt cx="438675" cy="536225"/>
            </a:xfrm>
          </p:grpSpPr>
          <p:sp>
            <p:nvSpPr>
              <p:cNvPr id="4350" name="Google Shape;4350;p129"/>
              <p:cNvSpPr/>
              <p:nvPr/>
            </p:nvSpPr>
            <p:spPr>
              <a:xfrm>
                <a:off x="1657200" y="3648050"/>
                <a:ext cx="291900" cy="19432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773" fill="none" extrusionOk="0">
                    <a:moveTo>
                      <a:pt x="0" y="7773"/>
                    </a:moveTo>
                    <a:lnTo>
                      <a:pt x="11675" y="1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129"/>
              <p:cNvSpPr/>
              <p:nvPr/>
            </p:nvSpPr>
            <p:spPr>
              <a:xfrm>
                <a:off x="1657200" y="3842350"/>
                <a:ext cx="291900" cy="19517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807" fill="none" extrusionOk="0">
                    <a:moveTo>
                      <a:pt x="0" y="1"/>
                    </a:moveTo>
                    <a:lnTo>
                      <a:pt x="11675" y="7806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129"/>
              <p:cNvSpPr/>
              <p:nvPr/>
            </p:nvSpPr>
            <p:spPr>
              <a:xfrm>
                <a:off x="1876500" y="3574675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36"/>
                    </a:cubicBezTo>
                    <a:cubicBezTo>
                      <a:pt x="1" y="4570"/>
                      <a:pt x="1269" y="5838"/>
                      <a:pt x="2903" y="5838"/>
                    </a:cubicBezTo>
                    <a:cubicBezTo>
                      <a:pt x="4538" y="5838"/>
                      <a:pt x="5838" y="4570"/>
                      <a:pt x="5838" y="2936"/>
                    </a:cubicBezTo>
                    <a:cubicBezTo>
                      <a:pt x="5838" y="1334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129"/>
              <p:cNvSpPr/>
              <p:nvPr/>
            </p:nvSpPr>
            <p:spPr>
              <a:xfrm>
                <a:off x="1876500" y="3964950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02"/>
                    </a:cubicBezTo>
                    <a:cubicBezTo>
                      <a:pt x="1" y="4537"/>
                      <a:pt x="1269" y="5838"/>
                      <a:pt x="2903" y="5838"/>
                    </a:cubicBezTo>
                    <a:cubicBezTo>
                      <a:pt x="4538" y="5838"/>
                      <a:pt x="5838" y="4537"/>
                      <a:pt x="5838" y="2902"/>
                    </a:cubicBezTo>
                    <a:cubicBezTo>
                      <a:pt x="5838" y="1301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129"/>
              <p:cNvSpPr/>
              <p:nvPr/>
            </p:nvSpPr>
            <p:spPr>
              <a:xfrm>
                <a:off x="1583800" y="3769800"/>
                <a:ext cx="146800" cy="145975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5839" extrusionOk="0">
                    <a:moveTo>
                      <a:pt x="2936" y="1"/>
                    </a:moveTo>
                    <a:cubicBezTo>
                      <a:pt x="1302" y="1"/>
                      <a:pt x="1" y="1302"/>
                      <a:pt x="1" y="2936"/>
                    </a:cubicBezTo>
                    <a:cubicBezTo>
                      <a:pt x="1" y="4537"/>
                      <a:pt x="1302" y="5838"/>
                      <a:pt x="2936" y="5838"/>
                    </a:cubicBezTo>
                    <a:cubicBezTo>
                      <a:pt x="4571" y="5838"/>
                      <a:pt x="5871" y="4537"/>
                      <a:pt x="5871" y="2936"/>
                    </a:cubicBezTo>
                    <a:cubicBezTo>
                      <a:pt x="5871" y="1335"/>
                      <a:pt x="4571" y="1"/>
                      <a:pt x="29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5" name="Google Shape;4355;p129"/>
            <p:cNvGrpSpPr/>
            <p:nvPr/>
          </p:nvGrpSpPr>
          <p:grpSpPr>
            <a:xfrm>
              <a:off x="1350086" y="2578892"/>
              <a:ext cx="518980" cy="513804"/>
              <a:chOff x="1529600" y="2601475"/>
              <a:chExt cx="834775" cy="826450"/>
            </a:xfrm>
          </p:grpSpPr>
          <p:sp>
            <p:nvSpPr>
              <p:cNvPr id="4356" name="Google Shape;4356;p129"/>
              <p:cNvSpPr/>
              <p:nvPr/>
            </p:nvSpPr>
            <p:spPr>
              <a:xfrm>
                <a:off x="1529600" y="2601475"/>
                <a:ext cx="834775" cy="643825"/>
              </a:xfrm>
              <a:custGeom>
                <a:avLst/>
                <a:gdLst/>
                <a:ahLst/>
                <a:cxnLst/>
                <a:rect l="l" t="t" r="r" b="b"/>
                <a:pathLst>
                  <a:path w="33391" h="25753" extrusionOk="0">
                    <a:moveTo>
                      <a:pt x="3770" y="0"/>
                    </a:moveTo>
                    <a:cubicBezTo>
                      <a:pt x="1668" y="0"/>
                      <a:pt x="0" y="1668"/>
                      <a:pt x="0" y="3736"/>
                    </a:cubicBezTo>
                    <a:lnTo>
                      <a:pt x="0" y="22016"/>
                    </a:lnTo>
                    <a:cubicBezTo>
                      <a:pt x="0" y="24084"/>
                      <a:pt x="1668" y="25752"/>
                      <a:pt x="3770" y="25752"/>
                    </a:cubicBezTo>
                    <a:lnTo>
                      <a:pt x="29622" y="25752"/>
                    </a:lnTo>
                    <a:cubicBezTo>
                      <a:pt x="31723" y="25752"/>
                      <a:pt x="33391" y="24084"/>
                      <a:pt x="33391" y="22016"/>
                    </a:cubicBezTo>
                    <a:lnTo>
                      <a:pt x="33391" y="3736"/>
                    </a:lnTo>
                    <a:cubicBezTo>
                      <a:pt x="33391" y="1668"/>
                      <a:pt x="31723" y="0"/>
                      <a:pt x="29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129"/>
              <p:cNvSpPr/>
              <p:nvPr/>
            </p:nvSpPr>
            <p:spPr>
              <a:xfrm>
                <a:off x="2036625" y="3193550"/>
                <a:ext cx="22517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9375" extrusionOk="0">
                    <a:moveTo>
                      <a:pt x="9007" y="1"/>
                    </a:moveTo>
                    <a:lnTo>
                      <a:pt x="1" y="335"/>
                    </a:lnTo>
                    <a:lnTo>
                      <a:pt x="9007" y="9374"/>
                    </a:lnTo>
                    <a:lnTo>
                      <a:pt x="9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129"/>
              <p:cNvSpPr/>
              <p:nvPr/>
            </p:nvSpPr>
            <p:spPr>
              <a:xfrm>
                <a:off x="1718075" y="2764925"/>
                <a:ext cx="458675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2677" extrusionOk="0">
                    <a:moveTo>
                      <a:pt x="17012" y="1335"/>
                    </a:moveTo>
                    <a:lnTo>
                      <a:pt x="17012" y="11342"/>
                    </a:lnTo>
                    <a:lnTo>
                      <a:pt x="1334" y="11342"/>
                    </a:lnTo>
                    <a:lnTo>
                      <a:pt x="1334" y="1335"/>
                    </a:lnTo>
                    <a:close/>
                    <a:moveTo>
                      <a:pt x="667" y="0"/>
                    </a:moveTo>
                    <a:cubicBezTo>
                      <a:pt x="267" y="0"/>
                      <a:pt x="0" y="301"/>
                      <a:pt x="0" y="667"/>
                    </a:cubicBezTo>
                    <a:lnTo>
                      <a:pt x="0" y="12009"/>
                    </a:lnTo>
                    <a:cubicBezTo>
                      <a:pt x="0" y="12376"/>
                      <a:pt x="267" y="12676"/>
                      <a:pt x="667" y="12676"/>
                    </a:cubicBezTo>
                    <a:lnTo>
                      <a:pt x="17679" y="12676"/>
                    </a:lnTo>
                    <a:cubicBezTo>
                      <a:pt x="18013" y="12676"/>
                      <a:pt x="18347" y="12376"/>
                      <a:pt x="18347" y="12009"/>
                    </a:cubicBezTo>
                    <a:lnTo>
                      <a:pt x="18347" y="667"/>
                    </a:lnTo>
                    <a:cubicBezTo>
                      <a:pt x="18347" y="301"/>
                      <a:pt x="18046" y="0"/>
                      <a:pt x="17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129"/>
              <p:cNvSpPr/>
              <p:nvPr/>
            </p:nvSpPr>
            <p:spPr>
              <a:xfrm>
                <a:off x="1715575" y="2764800"/>
                <a:ext cx="251025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8979" extrusionOk="0">
                    <a:moveTo>
                      <a:pt x="738" y="1"/>
                    </a:moveTo>
                    <a:cubicBezTo>
                      <a:pt x="562" y="1"/>
                      <a:pt x="388" y="68"/>
                      <a:pt x="267" y="205"/>
                    </a:cubicBezTo>
                    <a:cubicBezTo>
                      <a:pt x="0" y="506"/>
                      <a:pt x="0" y="939"/>
                      <a:pt x="300" y="1173"/>
                    </a:cubicBezTo>
                    <a:lnTo>
                      <a:pt x="8840" y="8812"/>
                    </a:lnTo>
                    <a:cubicBezTo>
                      <a:pt x="8973" y="8912"/>
                      <a:pt x="9140" y="8978"/>
                      <a:pt x="9307" y="8978"/>
                    </a:cubicBezTo>
                    <a:cubicBezTo>
                      <a:pt x="9473" y="8978"/>
                      <a:pt x="9674" y="8878"/>
                      <a:pt x="9807" y="8712"/>
                    </a:cubicBezTo>
                    <a:cubicBezTo>
                      <a:pt x="10041" y="8445"/>
                      <a:pt x="10041" y="8011"/>
                      <a:pt x="9774" y="7778"/>
                    </a:cubicBezTo>
                    <a:lnTo>
                      <a:pt x="1201" y="172"/>
                    </a:lnTo>
                    <a:cubicBezTo>
                      <a:pt x="1072" y="59"/>
                      <a:pt x="904" y="1"/>
                      <a:pt x="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129"/>
              <p:cNvSpPr/>
              <p:nvPr/>
            </p:nvSpPr>
            <p:spPr>
              <a:xfrm>
                <a:off x="1929050" y="2764775"/>
                <a:ext cx="249375" cy="224500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8980" extrusionOk="0">
                    <a:moveTo>
                      <a:pt x="9216" y="0"/>
                    </a:moveTo>
                    <a:cubicBezTo>
                      <a:pt x="9064" y="0"/>
                      <a:pt x="8909" y="53"/>
                      <a:pt x="8773" y="173"/>
                    </a:cubicBezTo>
                    <a:lnTo>
                      <a:pt x="301" y="7812"/>
                    </a:lnTo>
                    <a:cubicBezTo>
                      <a:pt x="67" y="8045"/>
                      <a:pt x="0" y="8479"/>
                      <a:pt x="267" y="8746"/>
                    </a:cubicBezTo>
                    <a:cubicBezTo>
                      <a:pt x="401" y="8879"/>
                      <a:pt x="601" y="8979"/>
                      <a:pt x="768" y="8979"/>
                    </a:cubicBezTo>
                    <a:cubicBezTo>
                      <a:pt x="934" y="8979"/>
                      <a:pt x="1101" y="8879"/>
                      <a:pt x="1235" y="8813"/>
                    </a:cubicBezTo>
                    <a:lnTo>
                      <a:pt x="9674" y="1174"/>
                    </a:lnTo>
                    <a:cubicBezTo>
                      <a:pt x="9941" y="907"/>
                      <a:pt x="9974" y="507"/>
                      <a:pt x="9707" y="206"/>
                    </a:cubicBezTo>
                    <a:cubicBezTo>
                      <a:pt x="9579" y="78"/>
                      <a:pt x="9401" y="0"/>
                      <a:pt x="9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129"/>
              <p:cNvSpPr/>
              <p:nvPr/>
            </p:nvSpPr>
            <p:spPr>
              <a:xfrm>
                <a:off x="1715575" y="2902400"/>
                <a:ext cx="1918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7178" extrusionOk="0">
                    <a:moveTo>
                      <a:pt x="6925" y="1"/>
                    </a:moveTo>
                    <a:cubicBezTo>
                      <a:pt x="6752" y="1"/>
                      <a:pt x="6584" y="59"/>
                      <a:pt x="6471" y="172"/>
                    </a:cubicBezTo>
                    <a:lnTo>
                      <a:pt x="300" y="6010"/>
                    </a:lnTo>
                    <a:cubicBezTo>
                      <a:pt x="0" y="6276"/>
                      <a:pt x="0" y="6710"/>
                      <a:pt x="267" y="6977"/>
                    </a:cubicBezTo>
                    <a:cubicBezTo>
                      <a:pt x="367" y="7110"/>
                      <a:pt x="600" y="7177"/>
                      <a:pt x="767" y="7177"/>
                    </a:cubicBezTo>
                    <a:cubicBezTo>
                      <a:pt x="934" y="7177"/>
                      <a:pt x="1101" y="7110"/>
                      <a:pt x="1201" y="7010"/>
                    </a:cubicBezTo>
                    <a:lnTo>
                      <a:pt x="7372" y="1173"/>
                    </a:lnTo>
                    <a:cubicBezTo>
                      <a:pt x="7672" y="939"/>
                      <a:pt x="7672" y="472"/>
                      <a:pt x="7439" y="205"/>
                    </a:cubicBezTo>
                    <a:cubicBezTo>
                      <a:pt x="7301" y="68"/>
                      <a:pt x="7109" y="1"/>
                      <a:pt x="69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129"/>
              <p:cNvSpPr/>
              <p:nvPr/>
            </p:nvSpPr>
            <p:spPr>
              <a:xfrm>
                <a:off x="1991600" y="2900025"/>
                <a:ext cx="18597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7273" extrusionOk="0">
                    <a:moveTo>
                      <a:pt x="726" y="0"/>
                    </a:moveTo>
                    <a:cubicBezTo>
                      <a:pt x="551" y="0"/>
                      <a:pt x="384" y="67"/>
                      <a:pt x="267" y="200"/>
                    </a:cubicBezTo>
                    <a:cubicBezTo>
                      <a:pt x="0" y="467"/>
                      <a:pt x="0" y="901"/>
                      <a:pt x="267" y="1134"/>
                    </a:cubicBezTo>
                    <a:lnTo>
                      <a:pt x="6271" y="7072"/>
                    </a:lnTo>
                    <a:cubicBezTo>
                      <a:pt x="6405" y="7205"/>
                      <a:pt x="6572" y="7272"/>
                      <a:pt x="6738" y="7272"/>
                    </a:cubicBezTo>
                    <a:cubicBezTo>
                      <a:pt x="6905" y="7272"/>
                      <a:pt x="7072" y="7205"/>
                      <a:pt x="7172" y="7072"/>
                    </a:cubicBezTo>
                    <a:cubicBezTo>
                      <a:pt x="7439" y="6772"/>
                      <a:pt x="7439" y="6371"/>
                      <a:pt x="7172" y="6105"/>
                    </a:cubicBezTo>
                    <a:lnTo>
                      <a:pt x="1234" y="200"/>
                    </a:lnTo>
                    <a:cubicBezTo>
                      <a:pt x="1084" y="67"/>
                      <a:pt x="90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3" name="Google Shape;4363;p129"/>
            <p:cNvGrpSpPr/>
            <p:nvPr/>
          </p:nvGrpSpPr>
          <p:grpSpPr>
            <a:xfrm>
              <a:off x="3752861" y="2617837"/>
              <a:ext cx="466632" cy="466632"/>
              <a:chOff x="5227225" y="2298750"/>
              <a:chExt cx="750575" cy="750575"/>
            </a:xfrm>
          </p:grpSpPr>
          <p:sp>
            <p:nvSpPr>
              <p:cNvPr id="4364" name="Google Shape;4364;p129"/>
              <p:cNvSpPr/>
              <p:nvPr/>
            </p:nvSpPr>
            <p:spPr>
              <a:xfrm>
                <a:off x="5227225" y="2298750"/>
                <a:ext cx="750575" cy="750575"/>
              </a:xfrm>
              <a:custGeom>
                <a:avLst/>
                <a:gdLst/>
                <a:ahLst/>
                <a:cxnLst/>
                <a:rect l="l" t="t" r="r" b="b"/>
                <a:pathLst>
                  <a:path w="30023" h="30023" extrusionOk="0">
                    <a:moveTo>
                      <a:pt x="15012" y="1"/>
                    </a:moveTo>
                    <a:cubicBezTo>
                      <a:pt x="6739" y="1"/>
                      <a:pt x="1" y="6739"/>
                      <a:pt x="1" y="15011"/>
                    </a:cubicBezTo>
                    <a:cubicBezTo>
                      <a:pt x="1" y="23317"/>
                      <a:pt x="6739" y="30022"/>
                      <a:pt x="15012" y="30022"/>
                    </a:cubicBezTo>
                    <a:cubicBezTo>
                      <a:pt x="23318" y="30022"/>
                      <a:pt x="30022" y="23317"/>
                      <a:pt x="30022" y="15011"/>
                    </a:cubicBezTo>
                    <a:cubicBezTo>
                      <a:pt x="30022" y="6739"/>
                      <a:pt x="23318" y="1"/>
                      <a:pt x="15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129"/>
              <p:cNvSpPr/>
              <p:nvPr/>
            </p:nvSpPr>
            <p:spPr>
              <a:xfrm>
                <a:off x="5350650" y="2500575"/>
                <a:ext cx="475375" cy="446175"/>
              </a:xfrm>
              <a:custGeom>
                <a:avLst/>
                <a:gdLst/>
                <a:ahLst/>
                <a:cxnLst/>
                <a:rect l="l" t="t" r="r" b="b"/>
                <a:pathLst>
                  <a:path w="19015" h="17847" fill="none" extrusionOk="0">
                    <a:moveTo>
                      <a:pt x="1" y="5070"/>
                    </a:moveTo>
                    <a:cubicBezTo>
                      <a:pt x="6339" y="3369"/>
                      <a:pt x="12677" y="1701"/>
                      <a:pt x="19014" y="0"/>
                    </a:cubicBezTo>
                    <a:cubicBezTo>
                      <a:pt x="16246" y="5938"/>
                      <a:pt x="13477" y="11875"/>
                      <a:pt x="10708" y="17846"/>
                    </a:cubicBezTo>
                    <a:lnTo>
                      <a:pt x="8474" y="8873"/>
                    </a:lnTo>
                    <a:close/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129"/>
              <p:cNvSpPr/>
              <p:nvPr/>
            </p:nvSpPr>
            <p:spPr>
              <a:xfrm>
                <a:off x="5561650" y="2500575"/>
                <a:ext cx="264375" cy="220175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8807" fill="none" extrusionOk="0">
                    <a:moveTo>
                      <a:pt x="10574" y="0"/>
                    </a:moveTo>
                    <a:lnTo>
                      <a:pt x="0" y="8806"/>
                    </a:lnTo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7" name="Google Shape;4367;p129"/>
            <p:cNvGrpSpPr/>
            <p:nvPr/>
          </p:nvGrpSpPr>
          <p:grpSpPr>
            <a:xfrm>
              <a:off x="1642735" y="3398003"/>
              <a:ext cx="544392" cy="544392"/>
              <a:chOff x="1773950" y="1460650"/>
              <a:chExt cx="875650" cy="875650"/>
            </a:xfrm>
          </p:grpSpPr>
          <p:sp>
            <p:nvSpPr>
              <p:cNvPr id="4368" name="Google Shape;4368;p129"/>
              <p:cNvSpPr/>
              <p:nvPr/>
            </p:nvSpPr>
            <p:spPr>
              <a:xfrm>
                <a:off x="1773950" y="1460650"/>
                <a:ext cx="875650" cy="875650"/>
              </a:xfrm>
              <a:custGeom>
                <a:avLst/>
                <a:gdLst/>
                <a:ahLst/>
                <a:cxnLst/>
                <a:rect l="l" t="t" r="r" b="b"/>
                <a:pathLst>
                  <a:path w="35026" h="35026" extrusionOk="0">
                    <a:moveTo>
                      <a:pt x="17513" y="1"/>
                    </a:moveTo>
                    <a:cubicBezTo>
                      <a:pt x="7839" y="1"/>
                      <a:pt x="0" y="7840"/>
                      <a:pt x="0" y="17513"/>
                    </a:cubicBezTo>
                    <a:cubicBezTo>
                      <a:pt x="0" y="27187"/>
                      <a:pt x="7839" y="35026"/>
                      <a:pt x="17513" y="35026"/>
                    </a:cubicBezTo>
                    <a:cubicBezTo>
                      <a:pt x="27186" y="35026"/>
                      <a:pt x="35025" y="27187"/>
                      <a:pt x="35025" y="17513"/>
                    </a:cubicBezTo>
                    <a:cubicBezTo>
                      <a:pt x="35025" y="7840"/>
                      <a:pt x="27186" y="1"/>
                      <a:pt x="175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129"/>
              <p:cNvSpPr/>
              <p:nvPr/>
            </p:nvSpPr>
            <p:spPr>
              <a:xfrm>
                <a:off x="2140875" y="1993525"/>
                <a:ext cx="141775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172" extrusionOk="0">
                    <a:moveTo>
                      <a:pt x="2836" y="1"/>
                    </a:moveTo>
                    <a:cubicBezTo>
                      <a:pt x="1268" y="1"/>
                      <a:pt x="0" y="1168"/>
                      <a:pt x="0" y="2603"/>
                    </a:cubicBezTo>
                    <a:cubicBezTo>
                      <a:pt x="0" y="4004"/>
                      <a:pt x="1301" y="5171"/>
                      <a:pt x="2836" y="5171"/>
                    </a:cubicBezTo>
                    <a:cubicBezTo>
                      <a:pt x="4437" y="5171"/>
                      <a:pt x="5671" y="4004"/>
                      <a:pt x="5671" y="2603"/>
                    </a:cubicBezTo>
                    <a:cubicBezTo>
                      <a:pt x="5671" y="1168"/>
                      <a:pt x="4370" y="1"/>
                      <a:pt x="28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129"/>
              <p:cNvSpPr/>
              <p:nvPr/>
            </p:nvSpPr>
            <p:spPr>
              <a:xfrm>
                <a:off x="2069975" y="1877025"/>
                <a:ext cx="282725" cy="982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928" extrusionOk="0">
                    <a:moveTo>
                      <a:pt x="5776" y="1"/>
                    </a:moveTo>
                    <a:cubicBezTo>
                      <a:pt x="3571" y="1"/>
                      <a:pt x="1669" y="893"/>
                      <a:pt x="668" y="1659"/>
                    </a:cubicBezTo>
                    <a:cubicBezTo>
                      <a:pt x="134" y="2092"/>
                      <a:pt x="1" y="2860"/>
                      <a:pt x="434" y="3427"/>
                    </a:cubicBezTo>
                    <a:cubicBezTo>
                      <a:pt x="672" y="3743"/>
                      <a:pt x="1050" y="3919"/>
                      <a:pt x="1430" y="3919"/>
                    </a:cubicBezTo>
                    <a:cubicBezTo>
                      <a:pt x="1691" y="3919"/>
                      <a:pt x="1952" y="3837"/>
                      <a:pt x="2169" y="3660"/>
                    </a:cubicBezTo>
                    <a:cubicBezTo>
                      <a:pt x="2191" y="3638"/>
                      <a:pt x="3745" y="2511"/>
                      <a:pt x="5803" y="2511"/>
                    </a:cubicBezTo>
                    <a:cubicBezTo>
                      <a:pt x="6842" y="2511"/>
                      <a:pt x="8010" y="2798"/>
                      <a:pt x="9174" y="3660"/>
                    </a:cubicBezTo>
                    <a:cubicBezTo>
                      <a:pt x="9441" y="3827"/>
                      <a:pt x="9674" y="3927"/>
                      <a:pt x="9941" y="3927"/>
                    </a:cubicBezTo>
                    <a:cubicBezTo>
                      <a:pt x="10308" y="3927"/>
                      <a:pt x="10675" y="3760"/>
                      <a:pt x="10875" y="3427"/>
                    </a:cubicBezTo>
                    <a:cubicBezTo>
                      <a:pt x="11309" y="2826"/>
                      <a:pt x="11175" y="2092"/>
                      <a:pt x="10642" y="1659"/>
                    </a:cubicBezTo>
                    <a:cubicBezTo>
                      <a:pt x="9008" y="437"/>
                      <a:pt x="7318" y="1"/>
                      <a:pt x="5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129"/>
              <p:cNvSpPr/>
              <p:nvPr/>
            </p:nvSpPr>
            <p:spPr>
              <a:xfrm>
                <a:off x="2003275" y="1777550"/>
                <a:ext cx="414475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4738" extrusionOk="0">
                    <a:moveTo>
                      <a:pt x="8611" y="0"/>
                    </a:moveTo>
                    <a:cubicBezTo>
                      <a:pt x="4126" y="0"/>
                      <a:pt x="734" y="2447"/>
                      <a:pt x="667" y="2469"/>
                    </a:cubicBezTo>
                    <a:cubicBezTo>
                      <a:pt x="134" y="2836"/>
                      <a:pt x="0" y="3636"/>
                      <a:pt x="434" y="4170"/>
                    </a:cubicBezTo>
                    <a:cubicBezTo>
                      <a:pt x="655" y="4533"/>
                      <a:pt x="1035" y="4725"/>
                      <a:pt x="1419" y="4725"/>
                    </a:cubicBezTo>
                    <a:cubicBezTo>
                      <a:pt x="1670" y="4725"/>
                      <a:pt x="1924" y="4642"/>
                      <a:pt x="2135" y="4470"/>
                    </a:cubicBezTo>
                    <a:cubicBezTo>
                      <a:pt x="2289" y="4360"/>
                      <a:pt x="4989" y="2446"/>
                      <a:pt x="8544" y="2446"/>
                    </a:cubicBezTo>
                    <a:cubicBezTo>
                      <a:pt x="10373" y="2446"/>
                      <a:pt x="12427" y="2952"/>
                      <a:pt x="14477" y="4470"/>
                    </a:cubicBezTo>
                    <a:cubicBezTo>
                      <a:pt x="14711" y="4637"/>
                      <a:pt x="14978" y="4737"/>
                      <a:pt x="15211" y="4737"/>
                    </a:cubicBezTo>
                    <a:cubicBezTo>
                      <a:pt x="15611" y="4737"/>
                      <a:pt x="15978" y="4504"/>
                      <a:pt x="16178" y="4170"/>
                    </a:cubicBezTo>
                    <a:cubicBezTo>
                      <a:pt x="16579" y="3636"/>
                      <a:pt x="16479" y="2902"/>
                      <a:pt x="15912" y="2469"/>
                    </a:cubicBezTo>
                    <a:cubicBezTo>
                      <a:pt x="13391" y="618"/>
                      <a:pt x="10863" y="0"/>
                      <a:pt x="8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129"/>
              <p:cNvSpPr/>
              <p:nvPr/>
            </p:nvSpPr>
            <p:spPr>
              <a:xfrm>
                <a:off x="1939050" y="1674600"/>
                <a:ext cx="545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5775" extrusionOk="0">
                    <a:moveTo>
                      <a:pt x="11314" y="1"/>
                    </a:moveTo>
                    <a:cubicBezTo>
                      <a:pt x="5257" y="1"/>
                      <a:pt x="668" y="3485"/>
                      <a:pt x="601" y="3551"/>
                    </a:cubicBezTo>
                    <a:cubicBezTo>
                      <a:pt x="67" y="3952"/>
                      <a:pt x="1" y="4752"/>
                      <a:pt x="401" y="5286"/>
                    </a:cubicBezTo>
                    <a:cubicBezTo>
                      <a:pt x="652" y="5614"/>
                      <a:pt x="1013" y="5774"/>
                      <a:pt x="1384" y="5774"/>
                    </a:cubicBezTo>
                    <a:cubicBezTo>
                      <a:pt x="1654" y="5774"/>
                      <a:pt x="1930" y="5688"/>
                      <a:pt x="2169" y="5519"/>
                    </a:cubicBezTo>
                    <a:cubicBezTo>
                      <a:pt x="2213" y="5453"/>
                      <a:pt x="6113" y="2487"/>
                      <a:pt x="11268" y="2487"/>
                    </a:cubicBezTo>
                    <a:cubicBezTo>
                      <a:pt x="13875" y="2487"/>
                      <a:pt x="16802" y="3246"/>
                      <a:pt x="19715" y="5519"/>
                    </a:cubicBezTo>
                    <a:cubicBezTo>
                      <a:pt x="19915" y="5686"/>
                      <a:pt x="20215" y="5753"/>
                      <a:pt x="20449" y="5753"/>
                    </a:cubicBezTo>
                    <a:cubicBezTo>
                      <a:pt x="20849" y="5753"/>
                      <a:pt x="21183" y="5586"/>
                      <a:pt x="21416" y="5286"/>
                    </a:cubicBezTo>
                    <a:cubicBezTo>
                      <a:pt x="21816" y="4752"/>
                      <a:pt x="21750" y="3952"/>
                      <a:pt x="21216" y="3551"/>
                    </a:cubicBezTo>
                    <a:cubicBezTo>
                      <a:pt x="17803" y="888"/>
                      <a:pt x="14372" y="1"/>
                      <a:pt x="11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73" name="Google Shape;4373;p129"/>
            <p:cNvGrpSpPr/>
            <p:nvPr/>
          </p:nvGrpSpPr>
          <p:grpSpPr>
            <a:xfrm>
              <a:off x="3318398" y="1253123"/>
              <a:ext cx="387816" cy="387304"/>
              <a:chOff x="4239025" y="645900"/>
              <a:chExt cx="623800" cy="622975"/>
            </a:xfrm>
          </p:grpSpPr>
          <p:sp>
            <p:nvSpPr>
              <p:cNvPr id="4374" name="Google Shape;4374;p129"/>
              <p:cNvSpPr/>
              <p:nvPr/>
            </p:nvSpPr>
            <p:spPr>
              <a:xfrm>
                <a:off x="4239025" y="645900"/>
                <a:ext cx="623800" cy="622975"/>
              </a:xfrm>
              <a:custGeom>
                <a:avLst/>
                <a:gdLst/>
                <a:ahLst/>
                <a:cxnLst/>
                <a:rect l="l" t="t" r="r" b="b"/>
                <a:pathLst>
                  <a:path w="24952" h="24919" extrusionOk="0">
                    <a:moveTo>
                      <a:pt x="12476" y="1"/>
                    </a:moveTo>
                    <a:cubicBezTo>
                      <a:pt x="5605" y="1"/>
                      <a:pt x="1" y="5571"/>
                      <a:pt x="1" y="12476"/>
                    </a:cubicBezTo>
                    <a:cubicBezTo>
                      <a:pt x="1" y="19348"/>
                      <a:pt x="5605" y="24919"/>
                      <a:pt x="12476" y="24919"/>
                    </a:cubicBezTo>
                    <a:cubicBezTo>
                      <a:pt x="19348" y="24919"/>
                      <a:pt x="24952" y="19348"/>
                      <a:pt x="24952" y="12476"/>
                    </a:cubicBezTo>
                    <a:cubicBezTo>
                      <a:pt x="24952" y="5571"/>
                      <a:pt x="19348" y="1"/>
                      <a:pt x="124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129"/>
              <p:cNvSpPr/>
              <p:nvPr/>
            </p:nvSpPr>
            <p:spPr>
              <a:xfrm>
                <a:off x="4470875" y="847925"/>
                <a:ext cx="195150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8766" extrusionOk="0">
                    <a:moveTo>
                      <a:pt x="830" y="0"/>
                    </a:moveTo>
                    <a:cubicBezTo>
                      <a:pt x="684" y="0"/>
                      <a:pt x="534" y="42"/>
                      <a:pt x="400" y="126"/>
                    </a:cubicBezTo>
                    <a:cubicBezTo>
                      <a:pt x="167" y="259"/>
                      <a:pt x="0" y="559"/>
                      <a:pt x="0" y="826"/>
                    </a:cubicBezTo>
                    <a:lnTo>
                      <a:pt x="0" y="7931"/>
                    </a:lnTo>
                    <a:cubicBezTo>
                      <a:pt x="0" y="8231"/>
                      <a:pt x="167" y="8465"/>
                      <a:pt x="400" y="8632"/>
                    </a:cubicBezTo>
                    <a:cubicBezTo>
                      <a:pt x="534" y="8732"/>
                      <a:pt x="701" y="8765"/>
                      <a:pt x="834" y="8765"/>
                    </a:cubicBezTo>
                    <a:cubicBezTo>
                      <a:pt x="1001" y="8765"/>
                      <a:pt x="1101" y="8732"/>
                      <a:pt x="1234" y="8632"/>
                    </a:cubicBezTo>
                    <a:lnTo>
                      <a:pt x="7372" y="5096"/>
                    </a:lnTo>
                    <a:cubicBezTo>
                      <a:pt x="7639" y="4962"/>
                      <a:pt x="7806" y="4662"/>
                      <a:pt x="7806" y="4395"/>
                    </a:cubicBezTo>
                    <a:cubicBezTo>
                      <a:pt x="7806" y="4095"/>
                      <a:pt x="7639" y="3828"/>
                      <a:pt x="7372" y="3661"/>
                    </a:cubicBezTo>
                    <a:lnTo>
                      <a:pt x="1234" y="126"/>
                    </a:lnTo>
                    <a:cubicBezTo>
                      <a:pt x="1118" y="42"/>
                      <a:pt x="976" y="0"/>
                      <a:pt x="8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129"/>
              <p:cNvSpPr/>
              <p:nvPr/>
            </p:nvSpPr>
            <p:spPr>
              <a:xfrm>
                <a:off x="4342450" y="754325"/>
                <a:ext cx="415300" cy="406150"/>
              </a:xfrm>
              <a:custGeom>
                <a:avLst/>
                <a:gdLst/>
                <a:ahLst/>
                <a:cxnLst/>
                <a:rect l="l" t="t" r="r" b="b"/>
                <a:pathLst>
                  <a:path w="16612" h="16246" extrusionOk="0">
                    <a:moveTo>
                      <a:pt x="8306" y="1301"/>
                    </a:moveTo>
                    <a:cubicBezTo>
                      <a:pt x="12175" y="1301"/>
                      <a:pt x="15311" y="4370"/>
                      <a:pt x="15278" y="8139"/>
                    </a:cubicBezTo>
                    <a:cubicBezTo>
                      <a:pt x="15278" y="11909"/>
                      <a:pt x="12142" y="14978"/>
                      <a:pt x="8306" y="14978"/>
                    </a:cubicBezTo>
                    <a:cubicBezTo>
                      <a:pt x="4470" y="14978"/>
                      <a:pt x="1334" y="11875"/>
                      <a:pt x="1334" y="8139"/>
                    </a:cubicBezTo>
                    <a:cubicBezTo>
                      <a:pt x="1334" y="4337"/>
                      <a:pt x="4470" y="1301"/>
                      <a:pt x="8306" y="1301"/>
                    </a:cubicBezTo>
                    <a:close/>
                    <a:moveTo>
                      <a:pt x="8306" y="0"/>
                    </a:moveTo>
                    <a:cubicBezTo>
                      <a:pt x="3703" y="0"/>
                      <a:pt x="0" y="3636"/>
                      <a:pt x="0" y="8139"/>
                    </a:cubicBezTo>
                    <a:cubicBezTo>
                      <a:pt x="0" y="12642"/>
                      <a:pt x="3703" y="16245"/>
                      <a:pt x="8306" y="16245"/>
                    </a:cubicBezTo>
                    <a:cubicBezTo>
                      <a:pt x="12876" y="16245"/>
                      <a:pt x="16612" y="12642"/>
                      <a:pt x="16612" y="8139"/>
                    </a:cubicBezTo>
                    <a:cubicBezTo>
                      <a:pt x="16612" y="3669"/>
                      <a:pt x="12876" y="0"/>
                      <a:pt x="8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77" name="Google Shape;4377;p129"/>
            <p:cNvGrpSpPr/>
            <p:nvPr/>
          </p:nvGrpSpPr>
          <p:grpSpPr>
            <a:xfrm>
              <a:off x="3559719" y="1845299"/>
              <a:ext cx="699925" cy="556841"/>
              <a:chOff x="4937025" y="1318050"/>
              <a:chExt cx="1125825" cy="895675"/>
            </a:xfrm>
          </p:grpSpPr>
          <p:sp>
            <p:nvSpPr>
              <p:cNvPr id="4378" name="Google Shape;4378;p129"/>
              <p:cNvSpPr/>
              <p:nvPr/>
            </p:nvSpPr>
            <p:spPr>
              <a:xfrm>
                <a:off x="4937025" y="1318050"/>
                <a:ext cx="1125825" cy="709700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28388" extrusionOk="0">
                    <a:moveTo>
                      <a:pt x="3737" y="1"/>
                    </a:moveTo>
                    <a:cubicBezTo>
                      <a:pt x="1669" y="1"/>
                      <a:pt x="1" y="1668"/>
                      <a:pt x="1" y="3770"/>
                    </a:cubicBezTo>
                    <a:lnTo>
                      <a:pt x="1" y="24652"/>
                    </a:lnTo>
                    <a:cubicBezTo>
                      <a:pt x="1" y="26720"/>
                      <a:pt x="1669" y="28388"/>
                      <a:pt x="3737" y="28388"/>
                    </a:cubicBezTo>
                    <a:lnTo>
                      <a:pt x="41264" y="28388"/>
                    </a:lnTo>
                    <a:cubicBezTo>
                      <a:pt x="43365" y="28388"/>
                      <a:pt x="45033" y="26720"/>
                      <a:pt x="45033" y="24652"/>
                    </a:cubicBezTo>
                    <a:lnTo>
                      <a:pt x="45033" y="3770"/>
                    </a:lnTo>
                    <a:cubicBezTo>
                      <a:pt x="45033" y="1668"/>
                      <a:pt x="43365" y="1"/>
                      <a:pt x="41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129"/>
              <p:cNvSpPr/>
              <p:nvPr/>
            </p:nvSpPr>
            <p:spPr>
              <a:xfrm>
                <a:off x="5067125" y="1979350"/>
                <a:ext cx="22602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375" extrusionOk="0">
                    <a:moveTo>
                      <a:pt x="0" y="1"/>
                    </a:moveTo>
                    <a:lnTo>
                      <a:pt x="0" y="9374"/>
                    </a:lnTo>
                    <a:lnTo>
                      <a:pt x="9040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129"/>
              <p:cNvSpPr/>
              <p:nvPr/>
            </p:nvSpPr>
            <p:spPr>
              <a:xfrm>
                <a:off x="5268100" y="1489000"/>
                <a:ext cx="6713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53" h="2103" extrusionOk="0">
                    <a:moveTo>
                      <a:pt x="1335" y="1"/>
                    </a:moveTo>
                    <a:cubicBezTo>
                      <a:pt x="0" y="1"/>
                      <a:pt x="0" y="2102"/>
                      <a:pt x="1335" y="2102"/>
                    </a:cubicBezTo>
                    <a:lnTo>
                      <a:pt x="25519" y="2102"/>
                    </a:lnTo>
                    <a:cubicBezTo>
                      <a:pt x="26853" y="2102"/>
                      <a:pt x="26853" y="1"/>
                      <a:pt x="255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129"/>
              <p:cNvSpPr/>
              <p:nvPr/>
            </p:nvSpPr>
            <p:spPr>
              <a:xfrm>
                <a:off x="5071300" y="1627450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129"/>
              <p:cNvSpPr/>
              <p:nvPr/>
            </p:nvSpPr>
            <p:spPr>
              <a:xfrm>
                <a:off x="5071300" y="1714175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129"/>
              <p:cNvSpPr/>
              <p:nvPr/>
            </p:nvSpPr>
            <p:spPr>
              <a:xfrm>
                <a:off x="5071300" y="1801725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129"/>
              <p:cNvSpPr/>
              <p:nvPr/>
            </p:nvSpPr>
            <p:spPr>
              <a:xfrm>
                <a:off x="5071300" y="1888450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2"/>
                      <a:pt x="634" y="1002"/>
                    </a:cubicBezTo>
                    <a:lnTo>
                      <a:pt x="33691" y="1002"/>
                    </a:lnTo>
                    <a:cubicBezTo>
                      <a:pt x="34358" y="1002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129"/>
              <p:cNvSpPr/>
              <p:nvPr/>
            </p:nvSpPr>
            <p:spPr>
              <a:xfrm>
                <a:off x="5064625" y="1397275"/>
                <a:ext cx="18765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7506" extrusionOk="0">
                    <a:moveTo>
                      <a:pt x="3770" y="1"/>
                    </a:moveTo>
                    <a:cubicBezTo>
                      <a:pt x="1702" y="1"/>
                      <a:pt x="0" y="1668"/>
                      <a:pt x="0" y="3737"/>
                    </a:cubicBezTo>
                    <a:cubicBezTo>
                      <a:pt x="0" y="5838"/>
                      <a:pt x="1702" y="7506"/>
                      <a:pt x="3770" y="7506"/>
                    </a:cubicBezTo>
                    <a:cubicBezTo>
                      <a:pt x="5838" y="7506"/>
                      <a:pt x="7506" y="5838"/>
                      <a:pt x="7506" y="3737"/>
                    </a:cubicBezTo>
                    <a:cubicBezTo>
                      <a:pt x="7506" y="1668"/>
                      <a:pt x="5838" y="1"/>
                      <a:pt x="37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129"/>
              <p:cNvSpPr/>
              <p:nvPr/>
            </p:nvSpPr>
            <p:spPr>
              <a:xfrm>
                <a:off x="5129675" y="1428975"/>
                <a:ext cx="584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36" extrusionOk="0">
                    <a:moveTo>
                      <a:pt x="1168" y="0"/>
                    </a:moveTo>
                    <a:cubicBezTo>
                      <a:pt x="501" y="0"/>
                      <a:pt x="0" y="534"/>
                      <a:pt x="0" y="1168"/>
                    </a:cubicBezTo>
                    <a:cubicBezTo>
                      <a:pt x="0" y="1835"/>
                      <a:pt x="534" y="2335"/>
                      <a:pt x="1168" y="2335"/>
                    </a:cubicBezTo>
                    <a:cubicBezTo>
                      <a:pt x="1835" y="2335"/>
                      <a:pt x="2335" y="1768"/>
                      <a:pt x="2335" y="1168"/>
                    </a:cubicBezTo>
                    <a:cubicBezTo>
                      <a:pt x="2335" y="534"/>
                      <a:pt x="1835" y="0"/>
                      <a:pt x="1168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129"/>
              <p:cNvSpPr/>
              <p:nvPr/>
            </p:nvSpPr>
            <p:spPr>
              <a:xfrm>
                <a:off x="5113825" y="1489850"/>
                <a:ext cx="917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835" extrusionOk="0">
                    <a:moveTo>
                      <a:pt x="1135" y="0"/>
                    </a:moveTo>
                    <a:cubicBezTo>
                      <a:pt x="501" y="0"/>
                      <a:pt x="0" y="501"/>
                      <a:pt x="0" y="1134"/>
                    </a:cubicBezTo>
                    <a:lnTo>
                      <a:pt x="0" y="1835"/>
                    </a:lnTo>
                    <a:lnTo>
                      <a:pt x="3670" y="1835"/>
                    </a:lnTo>
                    <a:lnTo>
                      <a:pt x="3670" y="1134"/>
                    </a:lnTo>
                    <a:cubicBezTo>
                      <a:pt x="3670" y="501"/>
                      <a:pt x="3203" y="0"/>
                      <a:pt x="2602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129"/>
              <p:cNvSpPr/>
              <p:nvPr/>
            </p:nvSpPr>
            <p:spPr>
              <a:xfrm>
                <a:off x="5148025" y="1466700"/>
                <a:ext cx="217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94" extrusionOk="0">
                    <a:moveTo>
                      <a:pt x="442" y="1"/>
                    </a:moveTo>
                    <a:cubicBezTo>
                      <a:pt x="225" y="1"/>
                      <a:pt x="0" y="142"/>
                      <a:pt x="0" y="426"/>
                    </a:cubicBezTo>
                    <a:lnTo>
                      <a:pt x="0" y="1393"/>
                    </a:lnTo>
                    <a:cubicBezTo>
                      <a:pt x="0" y="1660"/>
                      <a:pt x="209" y="1793"/>
                      <a:pt x="417" y="1793"/>
                    </a:cubicBezTo>
                    <a:cubicBezTo>
                      <a:pt x="626" y="1793"/>
                      <a:pt x="834" y="1660"/>
                      <a:pt x="834" y="1393"/>
                    </a:cubicBezTo>
                    <a:lnTo>
                      <a:pt x="834" y="426"/>
                    </a:lnTo>
                    <a:cubicBezTo>
                      <a:pt x="867" y="142"/>
                      <a:pt x="659" y="1"/>
                      <a:pt x="442" y="1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9" name="Google Shape;4389;p129"/>
            <p:cNvGrpSpPr/>
            <p:nvPr/>
          </p:nvGrpSpPr>
          <p:grpSpPr>
            <a:xfrm>
              <a:off x="1373769" y="1356048"/>
              <a:ext cx="1097052" cy="181474"/>
              <a:chOff x="2205925" y="868575"/>
              <a:chExt cx="1764600" cy="291900"/>
            </a:xfrm>
          </p:grpSpPr>
          <p:sp>
            <p:nvSpPr>
              <p:cNvPr id="4390" name="Google Shape;4390;p129"/>
              <p:cNvSpPr/>
              <p:nvPr/>
            </p:nvSpPr>
            <p:spPr>
              <a:xfrm>
                <a:off x="2205925" y="868575"/>
                <a:ext cx="1764600" cy="291900"/>
              </a:xfrm>
              <a:custGeom>
                <a:avLst/>
                <a:gdLst/>
                <a:ahLst/>
                <a:cxnLst/>
                <a:rect l="l" t="t" r="r" b="b"/>
                <a:pathLst>
                  <a:path w="70584" h="11676" extrusionOk="0">
                    <a:moveTo>
                      <a:pt x="5838" y="0"/>
                    </a:moveTo>
                    <a:cubicBezTo>
                      <a:pt x="2602" y="0"/>
                      <a:pt x="0" y="2635"/>
                      <a:pt x="0" y="5838"/>
                    </a:cubicBezTo>
                    <a:cubicBezTo>
                      <a:pt x="0" y="9073"/>
                      <a:pt x="2602" y="11675"/>
                      <a:pt x="5838" y="11675"/>
                    </a:cubicBezTo>
                    <a:lnTo>
                      <a:pt x="64746" y="11675"/>
                    </a:lnTo>
                    <a:cubicBezTo>
                      <a:pt x="67949" y="11675"/>
                      <a:pt x="70584" y="9073"/>
                      <a:pt x="70584" y="5838"/>
                    </a:cubicBezTo>
                    <a:cubicBezTo>
                      <a:pt x="70584" y="2635"/>
                      <a:pt x="67949" y="0"/>
                      <a:pt x="64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129"/>
              <p:cNvSpPr/>
              <p:nvPr/>
            </p:nvSpPr>
            <p:spPr>
              <a:xfrm>
                <a:off x="2439425" y="921100"/>
                <a:ext cx="1959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1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129"/>
              <p:cNvSpPr/>
              <p:nvPr/>
            </p:nvSpPr>
            <p:spPr>
              <a:xfrm>
                <a:off x="2713775" y="921100"/>
                <a:ext cx="19682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506" extrusionOk="0">
                    <a:moveTo>
                      <a:pt x="3937" y="1"/>
                    </a:moveTo>
                    <a:lnTo>
                      <a:pt x="2736" y="2469"/>
                    </a:lnTo>
                    <a:lnTo>
                      <a:pt x="1" y="2869"/>
                    </a:lnTo>
                    <a:lnTo>
                      <a:pt x="1969" y="4804"/>
                    </a:lnTo>
                    <a:lnTo>
                      <a:pt x="1535" y="7506"/>
                    </a:lnTo>
                    <a:lnTo>
                      <a:pt x="3937" y="6205"/>
                    </a:lnTo>
                    <a:lnTo>
                      <a:pt x="6372" y="7506"/>
                    </a:lnTo>
                    <a:lnTo>
                      <a:pt x="6372" y="7506"/>
                    </a:lnTo>
                    <a:lnTo>
                      <a:pt x="5905" y="4804"/>
                    </a:lnTo>
                    <a:lnTo>
                      <a:pt x="7873" y="2869"/>
                    </a:lnTo>
                    <a:lnTo>
                      <a:pt x="5138" y="2469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129"/>
              <p:cNvSpPr/>
              <p:nvPr/>
            </p:nvSpPr>
            <p:spPr>
              <a:xfrm>
                <a:off x="29898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4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4" y="6205"/>
                    </a:lnTo>
                    <a:lnTo>
                      <a:pt x="6339" y="7506"/>
                    </a:lnTo>
                    <a:lnTo>
                      <a:pt x="5872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129"/>
              <p:cNvSpPr/>
              <p:nvPr/>
            </p:nvSpPr>
            <p:spPr>
              <a:xfrm>
                <a:off x="32650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129"/>
              <p:cNvSpPr/>
              <p:nvPr/>
            </p:nvSpPr>
            <p:spPr>
              <a:xfrm>
                <a:off x="35402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6" name="Google Shape;4396;p129"/>
            <p:cNvGrpSpPr/>
            <p:nvPr/>
          </p:nvGrpSpPr>
          <p:grpSpPr>
            <a:xfrm>
              <a:off x="3150119" y="3638877"/>
              <a:ext cx="647050" cy="460400"/>
              <a:chOff x="4937025" y="4378575"/>
              <a:chExt cx="1040775" cy="740550"/>
            </a:xfrm>
          </p:grpSpPr>
          <p:sp>
            <p:nvSpPr>
              <p:cNvPr id="4397" name="Google Shape;4397;p129"/>
              <p:cNvSpPr/>
              <p:nvPr/>
            </p:nvSpPr>
            <p:spPr>
              <a:xfrm>
                <a:off x="4937025" y="4378575"/>
                <a:ext cx="1040775" cy="555425"/>
              </a:xfrm>
              <a:custGeom>
                <a:avLst/>
                <a:gdLst/>
                <a:ahLst/>
                <a:cxnLst/>
                <a:rect l="l" t="t" r="r" b="b"/>
                <a:pathLst>
                  <a:path w="41631" h="22217" extrusionOk="0">
                    <a:moveTo>
                      <a:pt x="5004" y="1"/>
                    </a:moveTo>
                    <a:cubicBezTo>
                      <a:pt x="2236" y="1"/>
                      <a:pt x="1" y="2269"/>
                      <a:pt x="1" y="5004"/>
                    </a:cubicBezTo>
                    <a:lnTo>
                      <a:pt x="1" y="17213"/>
                    </a:lnTo>
                    <a:cubicBezTo>
                      <a:pt x="1" y="19982"/>
                      <a:pt x="2236" y="22216"/>
                      <a:pt x="5004" y="22216"/>
                    </a:cubicBezTo>
                    <a:lnTo>
                      <a:pt x="36627" y="22216"/>
                    </a:lnTo>
                    <a:cubicBezTo>
                      <a:pt x="39396" y="22216"/>
                      <a:pt x="41630" y="19982"/>
                      <a:pt x="41630" y="17213"/>
                    </a:cubicBezTo>
                    <a:lnTo>
                      <a:pt x="41630" y="5004"/>
                    </a:lnTo>
                    <a:cubicBezTo>
                      <a:pt x="41630" y="2269"/>
                      <a:pt x="39396" y="1"/>
                      <a:pt x="36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129"/>
              <p:cNvSpPr/>
              <p:nvPr/>
            </p:nvSpPr>
            <p:spPr>
              <a:xfrm>
                <a:off x="5067125" y="4883950"/>
                <a:ext cx="226025" cy="2351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407" extrusionOk="0">
                    <a:moveTo>
                      <a:pt x="0" y="0"/>
                    </a:moveTo>
                    <a:lnTo>
                      <a:pt x="0" y="9407"/>
                    </a:lnTo>
                    <a:lnTo>
                      <a:pt x="9040" y="3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129"/>
              <p:cNvSpPr/>
              <p:nvPr/>
            </p:nvSpPr>
            <p:spPr>
              <a:xfrm>
                <a:off x="5051275" y="4544325"/>
                <a:ext cx="331925" cy="2462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9850" extrusionOk="0">
                    <a:moveTo>
                      <a:pt x="3403" y="0"/>
                    </a:moveTo>
                    <a:cubicBezTo>
                      <a:pt x="1977" y="0"/>
                      <a:pt x="601" y="1009"/>
                      <a:pt x="434" y="3211"/>
                    </a:cubicBezTo>
                    <a:cubicBezTo>
                      <a:pt x="1" y="6880"/>
                      <a:pt x="4504" y="9082"/>
                      <a:pt x="6639" y="9849"/>
                    </a:cubicBezTo>
                    <a:cubicBezTo>
                      <a:pt x="8807" y="9082"/>
                      <a:pt x="13277" y="6880"/>
                      <a:pt x="12876" y="3211"/>
                    </a:cubicBezTo>
                    <a:cubicBezTo>
                      <a:pt x="12693" y="1009"/>
                      <a:pt x="11309" y="0"/>
                      <a:pt x="9883" y="0"/>
                    </a:cubicBezTo>
                    <a:cubicBezTo>
                      <a:pt x="8478" y="0"/>
                      <a:pt x="7032" y="980"/>
                      <a:pt x="6655" y="2763"/>
                    </a:cubicBezTo>
                    <a:lnTo>
                      <a:pt x="6655" y="2763"/>
                    </a:lnTo>
                    <a:cubicBezTo>
                      <a:pt x="6261" y="980"/>
                      <a:pt x="4808" y="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129"/>
              <p:cNvSpPr/>
              <p:nvPr/>
            </p:nvSpPr>
            <p:spPr>
              <a:xfrm>
                <a:off x="5444900" y="4586875"/>
                <a:ext cx="8414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8207" extrusionOk="0">
                    <a:moveTo>
                      <a:pt x="1968" y="1"/>
                    </a:moveTo>
                    <a:lnTo>
                      <a:pt x="0" y="368"/>
                    </a:lnTo>
                    <a:lnTo>
                      <a:pt x="0" y="1402"/>
                    </a:lnTo>
                    <a:lnTo>
                      <a:pt x="2002" y="1002"/>
                    </a:lnTo>
                    <a:lnTo>
                      <a:pt x="2002" y="7273"/>
                    </a:lnTo>
                    <a:lnTo>
                      <a:pt x="167" y="7273"/>
                    </a:lnTo>
                    <a:lnTo>
                      <a:pt x="167" y="8207"/>
                    </a:lnTo>
                    <a:lnTo>
                      <a:pt x="4904" y="8207"/>
                    </a:lnTo>
                    <a:lnTo>
                      <a:pt x="4904" y="7273"/>
                    </a:lnTo>
                    <a:lnTo>
                      <a:pt x="3102" y="7273"/>
                    </a:lnTo>
                    <a:lnTo>
                      <a:pt x="3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129"/>
              <p:cNvSpPr/>
              <p:nvPr/>
            </p:nvSpPr>
            <p:spPr>
              <a:xfrm>
                <a:off x="5559351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36" y="867"/>
                      <a:pt x="3837" y="1168"/>
                      <a:pt x="4137" y="1735"/>
                    </a:cubicBezTo>
                    <a:cubicBezTo>
                      <a:pt x="4437" y="2302"/>
                      <a:pt x="4571" y="3136"/>
                      <a:pt x="4571" y="4270"/>
                    </a:cubicBezTo>
                    <a:cubicBezTo>
                      <a:pt x="4571" y="5404"/>
                      <a:pt x="4437" y="6238"/>
                      <a:pt x="4137" y="6805"/>
                    </a:cubicBezTo>
                    <a:cubicBezTo>
                      <a:pt x="3837" y="7372"/>
                      <a:pt x="3436" y="7639"/>
                      <a:pt x="2836" y="7639"/>
                    </a:cubicBezTo>
                    <a:cubicBezTo>
                      <a:pt x="2269" y="7639"/>
                      <a:pt x="1835" y="7372"/>
                      <a:pt x="1568" y="6805"/>
                    </a:cubicBezTo>
                    <a:cubicBezTo>
                      <a:pt x="1268" y="6238"/>
                      <a:pt x="1135" y="5404"/>
                      <a:pt x="1135" y="4270"/>
                    </a:cubicBezTo>
                    <a:cubicBezTo>
                      <a:pt x="1135" y="3136"/>
                      <a:pt x="1268" y="2302"/>
                      <a:pt x="1568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35" y="0"/>
                      <a:pt x="1235" y="367"/>
                      <a:pt x="734" y="1101"/>
                    </a:cubicBezTo>
                    <a:cubicBezTo>
                      <a:pt x="267" y="1835"/>
                      <a:pt x="1" y="2869"/>
                      <a:pt x="1" y="4270"/>
                    </a:cubicBezTo>
                    <a:cubicBezTo>
                      <a:pt x="1" y="5638"/>
                      <a:pt x="267" y="6705"/>
                      <a:pt x="734" y="7439"/>
                    </a:cubicBezTo>
                    <a:cubicBezTo>
                      <a:pt x="1235" y="8139"/>
                      <a:pt x="1935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129"/>
              <p:cNvSpPr/>
              <p:nvPr/>
            </p:nvSpPr>
            <p:spPr>
              <a:xfrm>
                <a:off x="5682397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03" y="867"/>
                      <a:pt x="3837" y="1168"/>
                      <a:pt x="4137" y="1735"/>
                    </a:cubicBezTo>
                    <a:cubicBezTo>
                      <a:pt x="4404" y="2302"/>
                      <a:pt x="4570" y="3136"/>
                      <a:pt x="4570" y="4270"/>
                    </a:cubicBezTo>
                    <a:cubicBezTo>
                      <a:pt x="4570" y="5404"/>
                      <a:pt x="4404" y="6238"/>
                      <a:pt x="4137" y="6805"/>
                    </a:cubicBezTo>
                    <a:cubicBezTo>
                      <a:pt x="3837" y="7372"/>
                      <a:pt x="3403" y="7639"/>
                      <a:pt x="2836" y="7639"/>
                    </a:cubicBezTo>
                    <a:cubicBezTo>
                      <a:pt x="2269" y="7639"/>
                      <a:pt x="1835" y="7372"/>
                      <a:pt x="1535" y="6805"/>
                    </a:cubicBezTo>
                    <a:cubicBezTo>
                      <a:pt x="1268" y="6238"/>
                      <a:pt x="1101" y="5404"/>
                      <a:pt x="1101" y="4270"/>
                    </a:cubicBezTo>
                    <a:cubicBezTo>
                      <a:pt x="1101" y="3136"/>
                      <a:pt x="1268" y="2302"/>
                      <a:pt x="1535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02" y="0"/>
                      <a:pt x="1201" y="367"/>
                      <a:pt x="734" y="1101"/>
                    </a:cubicBezTo>
                    <a:cubicBezTo>
                      <a:pt x="234" y="1835"/>
                      <a:pt x="0" y="2869"/>
                      <a:pt x="0" y="4270"/>
                    </a:cubicBezTo>
                    <a:cubicBezTo>
                      <a:pt x="0" y="5638"/>
                      <a:pt x="234" y="6705"/>
                      <a:pt x="734" y="7439"/>
                    </a:cubicBezTo>
                    <a:cubicBezTo>
                      <a:pt x="1201" y="8139"/>
                      <a:pt x="1902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129"/>
              <p:cNvSpPr/>
              <p:nvPr/>
            </p:nvSpPr>
            <p:spPr>
              <a:xfrm>
                <a:off x="5811739" y="4586875"/>
                <a:ext cx="11161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8207" extrusionOk="0">
                    <a:moveTo>
                      <a:pt x="0" y="1"/>
                    </a:moveTo>
                    <a:lnTo>
                      <a:pt x="0" y="8207"/>
                    </a:lnTo>
                    <a:lnTo>
                      <a:pt x="1101" y="8207"/>
                    </a:lnTo>
                    <a:lnTo>
                      <a:pt x="1101" y="4237"/>
                    </a:lnTo>
                    <a:lnTo>
                      <a:pt x="5037" y="8207"/>
                    </a:lnTo>
                    <a:lnTo>
                      <a:pt x="6505" y="8207"/>
                    </a:lnTo>
                    <a:lnTo>
                      <a:pt x="2135" y="3804"/>
                    </a:lnTo>
                    <a:lnTo>
                      <a:pt x="6205" y="1"/>
                    </a:lnTo>
                    <a:lnTo>
                      <a:pt x="4770" y="1"/>
                    </a:lnTo>
                    <a:lnTo>
                      <a:pt x="1101" y="3470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4" name="Google Shape;4404;p129"/>
            <p:cNvGrpSpPr/>
            <p:nvPr/>
          </p:nvGrpSpPr>
          <p:grpSpPr>
            <a:xfrm>
              <a:off x="3752840" y="3300157"/>
              <a:ext cx="313679" cy="211145"/>
              <a:chOff x="5549975" y="3214075"/>
              <a:chExt cx="504550" cy="339625"/>
            </a:xfrm>
          </p:grpSpPr>
          <p:sp>
            <p:nvSpPr>
              <p:cNvPr id="4405" name="Google Shape;4405;p129"/>
              <p:cNvSpPr/>
              <p:nvPr/>
            </p:nvSpPr>
            <p:spPr>
              <a:xfrm>
                <a:off x="5549975" y="3214075"/>
                <a:ext cx="312750" cy="286725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1469" extrusionOk="0">
                    <a:moveTo>
                      <a:pt x="6464" y="1264"/>
                    </a:moveTo>
                    <a:cubicBezTo>
                      <a:pt x="7202" y="1264"/>
                      <a:pt x="7937" y="1452"/>
                      <a:pt x="8606" y="1815"/>
                    </a:cubicBezTo>
                    <a:cubicBezTo>
                      <a:pt x="9674" y="2349"/>
                      <a:pt x="10441" y="3316"/>
                      <a:pt x="10775" y="4417"/>
                    </a:cubicBezTo>
                    <a:cubicBezTo>
                      <a:pt x="11108" y="5585"/>
                      <a:pt x="11008" y="6819"/>
                      <a:pt x="10441" y="7853"/>
                    </a:cubicBezTo>
                    <a:cubicBezTo>
                      <a:pt x="9941" y="8753"/>
                      <a:pt x="9173" y="9521"/>
                      <a:pt x="8206" y="9888"/>
                    </a:cubicBezTo>
                    <a:cubicBezTo>
                      <a:pt x="7647" y="10108"/>
                      <a:pt x="7068" y="10219"/>
                      <a:pt x="6496" y="10219"/>
                    </a:cubicBezTo>
                    <a:cubicBezTo>
                      <a:pt x="5771" y="10219"/>
                      <a:pt x="5056" y="10042"/>
                      <a:pt x="4403" y="9687"/>
                    </a:cubicBezTo>
                    <a:cubicBezTo>
                      <a:pt x="2235" y="8520"/>
                      <a:pt x="1401" y="5785"/>
                      <a:pt x="2569" y="3650"/>
                    </a:cubicBezTo>
                    <a:cubicBezTo>
                      <a:pt x="3069" y="2716"/>
                      <a:pt x="3870" y="1982"/>
                      <a:pt x="4837" y="1582"/>
                    </a:cubicBezTo>
                    <a:cubicBezTo>
                      <a:pt x="5364" y="1368"/>
                      <a:pt x="5915" y="1264"/>
                      <a:pt x="6464" y="1264"/>
                    </a:cubicBezTo>
                    <a:close/>
                    <a:moveTo>
                      <a:pt x="6544" y="1"/>
                    </a:moveTo>
                    <a:cubicBezTo>
                      <a:pt x="5825" y="1"/>
                      <a:pt x="5102" y="138"/>
                      <a:pt x="4403" y="414"/>
                    </a:cubicBezTo>
                    <a:cubicBezTo>
                      <a:pt x="3136" y="915"/>
                      <a:pt x="2102" y="1882"/>
                      <a:pt x="1468" y="3049"/>
                    </a:cubicBezTo>
                    <a:cubicBezTo>
                      <a:pt x="0" y="5851"/>
                      <a:pt x="1034" y="9287"/>
                      <a:pt x="3836" y="10788"/>
                    </a:cubicBezTo>
                    <a:cubicBezTo>
                      <a:pt x="4683" y="11240"/>
                      <a:pt x="5603" y="11468"/>
                      <a:pt x="6532" y="11468"/>
                    </a:cubicBezTo>
                    <a:cubicBezTo>
                      <a:pt x="7251" y="11468"/>
                      <a:pt x="7975" y="11332"/>
                      <a:pt x="8673" y="11055"/>
                    </a:cubicBezTo>
                    <a:cubicBezTo>
                      <a:pt x="9907" y="10555"/>
                      <a:pt x="10908" y="9654"/>
                      <a:pt x="11608" y="8387"/>
                    </a:cubicBezTo>
                    <a:cubicBezTo>
                      <a:pt x="12309" y="7052"/>
                      <a:pt x="12509" y="5518"/>
                      <a:pt x="12042" y="4050"/>
                    </a:cubicBezTo>
                    <a:cubicBezTo>
                      <a:pt x="11575" y="2582"/>
                      <a:pt x="10574" y="1382"/>
                      <a:pt x="9240" y="681"/>
                    </a:cubicBezTo>
                    <a:cubicBezTo>
                      <a:pt x="8394" y="230"/>
                      <a:pt x="7473" y="1"/>
                      <a:pt x="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129"/>
              <p:cNvSpPr/>
              <p:nvPr/>
            </p:nvSpPr>
            <p:spPr>
              <a:xfrm>
                <a:off x="5810975" y="3397850"/>
                <a:ext cx="243550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6234" extrusionOk="0">
                    <a:moveTo>
                      <a:pt x="1235" y="1"/>
                    </a:moveTo>
                    <a:cubicBezTo>
                      <a:pt x="972" y="1"/>
                      <a:pt x="740" y="125"/>
                      <a:pt x="601" y="402"/>
                    </a:cubicBezTo>
                    <a:lnTo>
                      <a:pt x="268" y="1036"/>
                    </a:lnTo>
                    <a:cubicBezTo>
                      <a:pt x="1" y="1503"/>
                      <a:pt x="268" y="1903"/>
                      <a:pt x="701" y="2170"/>
                    </a:cubicBezTo>
                    <a:lnTo>
                      <a:pt x="7840" y="6106"/>
                    </a:lnTo>
                    <a:cubicBezTo>
                      <a:pt x="7991" y="6192"/>
                      <a:pt x="8156" y="6233"/>
                      <a:pt x="8319" y="6233"/>
                    </a:cubicBezTo>
                    <a:cubicBezTo>
                      <a:pt x="8657" y="6233"/>
                      <a:pt x="8983" y="6055"/>
                      <a:pt x="9141" y="5739"/>
                    </a:cubicBezTo>
                    <a:lnTo>
                      <a:pt x="9474" y="5105"/>
                    </a:lnTo>
                    <a:cubicBezTo>
                      <a:pt x="9741" y="4705"/>
                      <a:pt x="9575" y="4138"/>
                      <a:pt x="9108" y="3871"/>
                    </a:cubicBezTo>
                    <a:lnTo>
                      <a:pt x="1802" y="168"/>
                    </a:lnTo>
                    <a:cubicBezTo>
                      <a:pt x="1612" y="60"/>
                      <a:pt x="1416" y="1"/>
                      <a:pt x="1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7" name="Google Shape;4407;p129"/>
            <p:cNvGrpSpPr/>
            <p:nvPr/>
          </p:nvGrpSpPr>
          <p:grpSpPr>
            <a:xfrm>
              <a:off x="1481765" y="1632740"/>
              <a:ext cx="255612" cy="255612"/>
              <a:chOff x="1594650" y="976150"/>
              <a:chExt cx="411150" cy="411150"/>
            </a:xfrm>
          </p:grpSpPr>
          <p:sp>
            <p:nvSpPr>
              <p:cNvPr id="4408" name="Google Shape;4408;p129"/>
              <p:cNvSpPr/>
              <p:nvPr/>
            </p:nvSpPr>
            <p:spPr>
              <a:xfrm>
                <a:off x="1594650" y="976150"/>
                <a:ext cx="411150" cy="411150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16446" extrusionOk="0">
                    <a:moveTo>
                      <a:pt x="8206" y="1201"/>
                    </a:moveTo>
                    <a:cubicBezTo>
                      <a:pt x="12109" y="1201"/>
                      <a:pt x="15211" y="4337"/>
                      <a:pt x="15211" y="8206"/>
                    </a:cubicBezTo>
                    <a:cubicBezTo>
                      <a:pt x="15211" y="12109"/>
                      <a:pt x="12109" y="15211"/>
                      <a:pt x="8206" y="15211"/>
                    </a:cubicBezTo>
                    <a:cubicBezTo>
                      <a:pt x="4337" y="15211"/>
                      <a:pt x="1201" y="12109"/>
                      <a:pt x="1201" y="8206"/>
                    </a:cubicBezTo>
                    <a:cubicBezTo>
                      <a:pt x="1201" y="4337"/>
                      <a:pt x="4337" y="1201"/>
                      <a:pt x="8206" y="1201"/>
                    </a:cubicBezTo>
                    <a:close/>
                    <a:moveTo>
                      <a:pt x="8206" y="0"/>
                    </a:moveTo>
                    <a:cubicBezTo>
                      <a:pt x="3670" y="0"/>
                      <a:pt x="0" y="3669"/>
                      <a:pt x="0" y="8206"/>
                    </a:cubicBezTo>
                    <a:cubicBezTo>
                      <a:pt x="0" y="12776"/>
                      <a:pt x="3670" y="16445"/>
                      <a:pt x="8206" y="16445"/>
                    </a:cubicBezTo>
                    <a:cubicBezTo>
                      <a:pt x="12776" y="16445"/>
                      <a:pt x="16445" y="12776"/>
                      <a:pt x="16445" y="8206"/>
                    </a:cubicBezTo>
                    <a:cubicBezTo>
                      <a:pt x="16445" y="3669"/>
                      <a:pt x="12776" y="0"/>
                      <a:pt x="8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129"/>
              <p:cNvSpPr/>
              <p:nvPr/>
            </p:nvSpPr>
            <p:spPr>
              <a:xfrm>
                <a:off x="1735575" y="1056200"/>
                <a:ext cx="1292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5171" extrusionOk="0">
                    <a:moveTo>
                      <a:pt x="2569" y="0"/>
                    </a:move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4003"/>
                      <a:pt x="1168" y="5171"/>
                      <a:pt x="2569" y="5171"/>
                    </a:cubicBezTo>
                    <a:cubicBezTo>
                      <a:pt x="4003" y="5171"/>
                      <a:pt x="5171" y="4003"/>
                      <a:pt x="5171" y="2602"/>
                    </a:cubicBezTo>
                    <a:cubicBezTo>
                      <a:pt x="5171" y="1135"/>
                      <a:pt x="4003" y="0"/>
                      <a:pt x="2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129"/>
              <p:cNvSpPr/>
              <p:nvPr/>
            </p:nvSpPr>
            <p:spPr>
              <a:xfrm>
                <a:off x="1689700" y="1196300"/>
                <a:ext cx="22102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037" extrusionOk="0">
                    <a:moveTo>
                      <a:pt x="2670" y="0"/>
                    </a:moveTo>
                    <a:cubicBezTo>
                      <a:pt x="1202" y="0"/>
                      <a:pt x="1" y="1201"/>
                      <a:pt x="1" y="2669"/>
                    </a:cubicBezTo>
                    <a:lnTo>
                      <a:pt x="1" y="4037"/>
                    </a:lnTo>
                    <a:lnTo>
                      <a:pt x="8841" y="4037"/>
                    </a:lnTo>
                    <a:lnTo>
                      <a:pt x="8841" y="2669"/>
                    </a:lnTo>
                    <a:cubicBezTo>
                      <a:pt x="8841" y="1201"/>
                      <a:pt x="7606" y="0"/>
                      <a:pt x="6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CA83DAC-E03E-4668-A65C-6115494D3972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DF08AC-3FAC-4058-FC1D-574B8A4CD926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436FB8-24D0-ED43-66AD-DA782733D18A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6C3ABA-5F2E-1EE6-6561-4B356987A3DE}"/>
              </a:ext>
            </a:extLst>
          </p:cNvPr>
          <p:cNvSpPr/>
          <p:nvPr/>
        </p:nvSpPr>
        <p:spPr>
          <a:xfrm flipV="1">
            <a:off x="488477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4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4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42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69"/>
          <p:cNvSpPr/>
          <p:nvPr/>
        </p:nvSpPr>
        <p:spPr>
          <a:xfrm>
            <a:off x="5772020" y="1195047"/>
            <a:ext cx="2639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69"/>
          <p:cNvSpPr/>
          <p:nvPr/>
        </p:nvSpPr>
        <p:spPr>
          <a:xfrm>
            <a:off x="698112" y="3039284"/>
            <a:ext cx="2639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69"/>
          <p:cNvSpPr/>
          <p:nvPr/>
        </p:nvSpPr>
        <p:spPr>
          <a:xfrm>
            <a:off x="698112" y="1200608"/>
            <a:ext cx="2639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69"/>
          <p:cNvSpPr txBox="1">
            <a:spLocks noGrp="1"/>
          </p:cNvSpPr>
          <p:nvPr>
            <p:ph type="title" idx="2"/>
          </p:nvPr>
        </p:nvSpPr>
        <p:spPr>
          <a:xfrm>
            <a:off x="642424" y="1239296"/>
            <a:ext cx="25134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BOMBARDMENT</a:t>
            </a:r>
            <a:endParaRPr/>
          </a:p>
        </p:txBody>
      </p:sp>
      <p:sp>
        <p:nvSpPr>
          <p:cNvPr id="1317" name="Google Shape;1317;p69"/>
          <p:cNvSpPr txBox="1">
            <a:spLocks noGrp="1"/>
          </p:cNvSpPr>
          <p:nvPr>
            <p:ph type="subTitle" idx="1"/>
          </p:nvPr>
        </p:nvSpPr>
        <p:spPr>
          <a:xfrm>
            <a:off x="696887" y="1641871"/>
            <a:ext cx="2912419" cy="758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-US" b="1">
                <a:sym typeface="Wingdings" panose="05000000000000000000" pitchFamily="2" charset="2"/>
              </a:rPr>
              <a:t>😭</a:t>
            </a:r>
            <a:r>
              <a:rPr lang="en"/>
              <a:t> Daily bombardment at 3am</a:t>
            </a:r>
            <a:endParaRPr lang="en-US"/>
          </a:p>
          <a:p>
            <a:pPr marL="0" indent="0" algn="l"/>
            <a:endParaRPr lang="en"/>
          </a:p>
          <a:p>
            <a:pPr marL="0" indent="0" algn="l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"/>
              <a:t>Miscellaneous topics </a:t>
            </a:r>
            <a:endParaRPr lang="en-US"/>
          </a:p>
        </p:txBody>
      </p:sp>
      <p:sp>
        <p:nvSpPr>
          <p:cNvPr id="1318" name="Google Shape;1318;p69"/>
          <p:cNvSpPr txBox="1">
            <a:spLocks noGrp="1"/>
          </p:cNvSpPr>
          <p:nvPr>
            <p:ph type="title" idx="3"/>
          </p:nvPr>
        </p:nvSpPr>
        <p:spPr>
          <a:xfrm>
            <a:off x="5949730" y="1240692"/>
            <a:ext cx="2366804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rgbClr val="F9F8FF"/>
                </a:solidFill>
              </a:rPr>
              <a:t>UNSYSTEMATIC</a:t>
            </a:r>
            <a:endParaRPr lang="en-US"/>
          </a:p>
        </p:txBody>
      </p:sp>
      <p:sp>
        <p:nvSpPr>
          <p:cNvPr id="1319" name="Google Shape;1319;p69"/>
          <p:cNvSpPr txBox="1">
            <a:spLocks noGrp="1"/>
          </p:cNvSpPr>
          <p:nvPr>
            <p:ph type="subTitle" idx="4"/>
          </p:nvPr>
        </p:nvSpPr>
        <p:spPr>
          <a:xfrm>
            <a:off x="5813432" y="1448577"/>
            <a:ext cx="2910275" cy="1345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"/>
              <a:t> Payme? FPS? Voucher?</a:t>
            </a:r>
          </a:p>
          <a:p>
            <a:pPr marL="0" indent="0"/>
            <a:endParaRPr lang="en"/>
          </a:p>
          <a:p>
            <a:pPr marL="0" indent="0"/>
            <a:r>
              <a:rPr lang="en-US" b="1">
                <a:sym typeface="Wingdings" panose="05000000000000000000" pitchFamily="2" charset="2"/>
              </a:rPr>
              <a:t>😭</a:t>
            </a:r>
            <a:r>
              <a:rPr lang="en" b="1"/>
              <a:t> </a:t>
            </a:r>
            <a:r>
              <a:rPr lang="en"/>
              <a:t>Unsystematic reward mechanism</a:t>
            </a:r>
            <a:endParaRPr lang="en-GB"/>
          </a:p>
        </p:txBody>
      </p:sp>
      <p:sp>
        <p:nvSpPr>
          <p:cNvPr id="1320" name="Google Shape;1320;p69"/>
          <p:cNvSpPr txBox="1">
            <a:spLocks noGrp="1"/>
          </p:cNvSpPr>
          <p:nvPr>
            <p:ph type="title" idx="5"/>
          </p:nvPr>
        </p:nvSpPr>
        <p:spPr>
          <a:xfrm>
            <a:off x="909012" y="3077984"/>
            <a:ext cx="20943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TEDIOUSNESS</a:t>
            </a:r>
            <a:endParaRPr/>
          </a:p>
        </p:txBody>
      </p:sp>
      <p:sp>
        <p:nvSpPr>
          <p:cNvPr id="1321" name="Google Shape;1321;p69"/>
          <p:cNvSpPr txBox="1">
            <a:spLocks noGrp="1"/>
          </p:cNvSpPr>
          <p:nvPr>
            <p:ph type="subTitle" idx="6"/>
          </p:nvPr>
        </p:nvSpPr>
        <p:spPr>
          <a:xfrm>
            <a:off x="712762" y="3488296"/>
            <a:ext cx="25134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"/>
              <a:t> Sort out and extract </a:t>
            </a:r>
            <a:endParaRPr lang="en-US"/>
          </a:p>
          <a:p>
            <a:pPr marL="0" indent="0" algn="l"/>
            <a:endParaRPr lang="en"/>
          </a:p>
          <a:p>
            <a:pPr marL="0" indent="0" algn="l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"/>
              <a:t> Non-stop recruitment</a:t>
            </a:r>
          </a:p>
        </p:txBody>
      </p:sp>
      <p:sp>
        <p:nvSpPr>
          <p:cNvPr id="1324" name="Google Shape;1324;p69"/>
          <p:cNvSpPr/>
          <p:nvPr/>
        </p:nvSpPr>
        <p:spPr>
          <a:xfrm>
            <a:off x="3609350" y="743625"/>
            <a:ext cx="1925344" cy="4007535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" name="Picture 2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818C82F-EB2E-1453-7D2E-105492BB03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3242"/>
          <a:stretch/>
        </p:blipFill>
        <p:spPr>
          <a:xfrm>
            <a:off x="3662181" y="1036477"/>
            <a:ext cx="1819638" cy="3416462"/>
          </a:xfrm>
          <a:prstGeom prst="rect">
            <a:avLst/>
          </a:prstGeom>
        </p:spPr>
      </p:pic>
      <p:pic>
        <p:nvPicPr>
          <p:cNvPr id="2" name="windows_10_outlook">
            <a:hlinkClick r:id="" action="ppaction://media"/>
            <a:extLst>
              <a:ext uri="{FF2B5EF4-FFF2-40B4-BE49-F238E27FC236}">
                <a16:creationId xmlns:a16="http://schemas.microsoft.com/office/drawing/2014/main" id="{163F97F9-FEBF-8929-6078-171909C47D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94750" y="4794250"/>
            <a:ext cx="349250" cy="3492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5BB56F-0C48-1F16-1B3D-3DF9AB7197C7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7C66F-81C2-3ABE-4A98-0FA3FA25A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820" y="4626770"/>
            <a:ext cx="189387" cy="160822"/>
          </a:xfrm>
          <a:prstGeom prst="rect">
            <a:avLst/>
          </a:prstGeom>
        </p:spPr>
      </p:pic>
      <p:sp>
        <p:nvSpPr>
          <p:cNvPr id="9" name="Google Shape;1313;p69">
            <a:extLst>
              <a:ext uri="{FF2B5EF4-FFF2-40B4-BE49-F238E27FC236}">
                <a16:creationId xmlns:a16="http://schemas.microsoft.com/office/drawing/2014/main" id="{CA7BACBE-FBB1-0323-520F-734C3014E358}"/>
              </a:ext>
            </a:extLst>
          </p:cNvPr>
          <p:cNvSpPr/>
          <p:nvPr/>
        </p:nvSpPr>
        <p:spPr>
          <a:xfrm>
            <a:off x="5813432" y="3042069"/>
            <a:ext cx="26394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18;p69">
            <a:extLst>
              <a:ext uri="{FF2B5EF4-FFF2-40B4-BE49-F238E27FC236}">
                <a16:creationId xmlns:a16="http://schemas.microsoft.com/office/drawing/2014/main" id="{1E59D2F0-2286-A247-9D01-D593E2FF4138}"/>
              </a:ext>
            </a:extLst>
          </p:cNvPr>
          <p:cNvSpPr txBox="1">
            <a:spLocks/>
          </p:cNvSpPr>
          <p:nvPr/>
        </p:nvSpPr>
        <p:spPr>
          <a:xfrm>
            <a:off x="6123810" y="3075799"/>
            <a:ext cx="2028213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FORGETFUL</a:t>
            </a:r>
          </a:p>
        </p:txBody>
      </p:sp>
      <p:sp>
        <p:nvSpPr>
          <p:cNvPr id="13" name="Google Shape;1319;p69">
            <a:extLst>
              <a:ext uri="{FF2B5EF4-FFF2-40B4-BE49-F238E27FC236}">
                <a16:creationId xmlns:a16="http://schemas.microsoft.com/office/drawing/2014/main" id="{1A2DE4F1-708E-96A0-1A2C-071C03F06352}"/>
              </a:ext>
            </a:extLst>
          </p:cNvPr>
          <p:cNvSpPr txBox="1">
            <a:spLocks/>
          </p:cNvSpPr>
          <p:nvPr/>
        </p:nvSpPr>
        <p:spPr>
          <a:xfrm>
            <a:off x="5772020" y="3441980"/>
            <a:ext cx="2910275" cy="134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-US" altLang="zh-CN"/>
              <a:t>Where? When? How MUCH?</a:t>
            </a:r>
          </a:p>
          <a:p>
            <a:pPr marL="0" indent="0"/>
            <a:endParaRPr lang="en-US"/>
          </a:p>
          <a:p>
            <a:pPr marL="0" indent="0"/>
            <a:r>
              <a:rPr lang="en-US" b="1">
                <a:sym typeface="Wingdings" panose="05000000000000000000" pitchFamily="2" charset="2"/>
              </a:rPr>
              <a:t>😭</a:t>
            </a:r>
            <a:r>
              <a:rPr lang="en-US" b="1"/>
              <a:t> </a:t>
            </a:r>
            <a:r>
              <a:rPr lang="en-US"/>
              <a:t>Missed the deadline</a:t>
            </a:r>
          </a:p>
          <a:p>
            <a:pPr marL="0" indent="0"/>
            <a:endParaRPr lang="en-US" b="1"/>
          </a:p>
          <a:p>
            <a:pPr marL="0" indent="0"/>
            <a:r>
              <a:rPr lang="en-US" b="1">
                <a:sym typeface="Wingdings" panose="05000000000000000000" pitchFamily="2" charset="2"/>
              </a:rPr>
              <a:t>😭 </a:t>
            </a:r>
            <a:r>
              <a:rPr lang="en-US">
                <a:sym typeface="Wingdings" panose="05000000000000000000" pitchFamily="2" charset="2"/>
              </a:rPr>
              <a:t>Participant no show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68"/>
          <p:cNvSpPr txBox="1">
            <a:spLocks noGrp="1"/>
          </p:cNvSpPr>
          <p:nvPr>
            <p:ph type="title"/>
          </p:nvPr>
        </p:nvSpPr>
        <p:spPr>
          <a:xfrm>
            <a:off x="2477237" y="1903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 lang="en-US"/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297" name="Google Shape;1297;p6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6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304" name="Google Shape;1304;p6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BE"/>
                </a:gs>
                <a:gs pos="100000">
                  <a:srgbClr val="4EE05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6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6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6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D7B9C7-5489-5BE4-9AC5-EABD7A8AB8FF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6ABF12-61E1-37A5-A3AE-E2C684BA555E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4" name="Google Shape;2484;p97"/>
          <p:cNvGrpSpPr/>
          <p:nvPr/>
        </p:nvGrpSpPr>
        <p:grpSpPr>
          <a:xfrm>
            <a:off x="3811610" y="1619262"/>
            <a:ext cx="1520782" cy="2920274"/>
            <a:chOff x="-2486125" y="1522780"/>
            <a:chExt cx="1520782" cy="2920274"/>
          </a:xfrm>
        </p:grpSpPr>
        <p:sp>
          <p:nvSpPr>
            <p:cNvPr id="2485" name="Google Shape;2485;p97"/>
            <p:cNvSpPr/>
            <p:nvPr/>
          </p:nvSpPr>
          <p:spPr>
            <a:xfrm>
              <a:off x="-2486125" y="1522780"/>
              <a:ext cx="1520782" cy="2920274"/>
            </a:xfrm>
            <a:custGeom>
              <a:avLst/>
              <a:gdLst/>
              <a:ahLst/>
              <a:cxnLst/>
              <a:rect l="l" t="t" r="r" b="b"/>
              <a:pathLst>
                <a:path w="14808" h="28435" extrusionOk="0">
                  <a:moveTo>
                    <a:pt x="1879" y="1"/>
                  </a:moveTo>
                  <a:cubicBezTo>
                    <a:pt x="840" y="1"/>
                    <a:pt x="0" y="841"/>
                    <a:pt x="0" y="1880"/>
                  </a:cubicBezTo>
                  <a:lnTo>
                    <a:pt x="0" y="26555"/>
                  </a:lnTo>
                  <a:cubicBezTo>
                    <a:pt x="0" y="27558"/>
                    <a:pt x="784" y="28376"/>
                    <a:pt x="1765" y="28434"/>
                  </a:cubicBezTo>
                  <a:lnTo>
                    <a:pt x="12929" y="28434"/>
                  </a:lnTo>
                  <a:cubicBezTo>
                    <a:pt x="13968" y="28434"/>
                    <a:pt x="14808" y="27594"/>
                    <a:pt x="14808" y="26555"/>
                  </a:cubicBezTo>
                  <a:lnTo>
                    <a:pt x="14808" y="1880"/>
                  </a:lnTo>
                  <a:cubicBezTo>
                    <a:pt x="14808" y="841"/>
                    <a:pt x="13968" y="1"/>
                    <a:pt x="12929" y="1"/>
                  </a:cubicBezTo>
                  <a:close/>
                </a:path>
              </a:pathLst>
            </a:custGeom>
            <a:gradFill>
              <a:gsLst>
                <a:gs pos="0">
                  <a:srgbClr val="66BEE9">
                    <a:alpha val="34509"/>
                  </a:srgbClr>
                </a:gs>
                <a:gs pos="100000">
                  <a:srgbClr val="4EB3E4">
                    <a:alpha val="57647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571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7"/>
            <p:cNvSpPr/>
            <p:nvPr/>
          </p:nvSpPr>
          <p:spPr>
            <a:xfrm>
              <a:off x="-1915575" y="1622225"/>
              <a:ext cx="379677" cy="42525"/>
            </a:xfrm>
            <a:custGeom>
              <a:avLst/>
              <a:gdLst/>
              <a:ahLst/>
              <a:cxnLst/>
              <a:rect l="l" t="t" r="r" b="b"/>
              <a:pathLst>
                <a:path w="2185" h="245" extrusionOk="0">
                  <a:moveTo>
                    <a:pt x="106" y="12"/>
                  </a:moveTo>
                  <a:cubicBezTo>
                    <a:pt x="48" y="12"/>
                    <a:pt x="0" y="60"/>
                    <a:pt x="0" y="130"/>
                  </a:cubicBezTo>
                  <a:cubicBezTo>
                    <a:pt x="0" y="186"/>
                    <a:pt x="48" y="233"/>
                    <a:pt x="106" y="233"/>
                  </a:cubicBezTo>
                  <a:lnTo>
                    <a:pt x="1484" y="233"/>
                  </a:lnTo>
                  <a:cubicBezTo>
                    <a:pt x="1540" y="233"/>
                    <a:pt x="1588" y="186"/>
                    <a:pt x="1588" y="130"/>
                  </a:cubicBezTo>
                  <a:cubicBezTo>
                    <a:pt x="1588" y="60"/>
                    <a:pt x="1540" y="12"/>
                    <a:pt x="1484" y="12"/>
                  </a:cubicBezTo>
                  <a:close/>
                  <a:moveTo>
                    <a:pt x="2055" y="1"/>
                  </a:moveTo>
                  <a:cubicBezTo>
                    <a:pt x="1997" y="1"/>
                    <a:pt x="1938" y="60"/>
                    <a:pt x="1938" y="130"/>
                  </a:cubicBezTo>
                  <a:cubicBezTo>
                    <a:pt x="1938" y="186"/>
                    <a:pt x="1997" y="244"/>
                    <a:pt x="2055" y="244"/>
                  </a:cubicBezTo>
                  <a:cubicBezTo>
                    <a:pt x="2125" y="244"/>
                    <a:pt x="2184" y="186"/>
                    <a:pt x="2184" y="130"/>
                  </a:cubicBezTo>
                  <a:cubicBezTo>
                    <a:pt x="2184" y="60"/>
                    <a:pt x="2125" y="1"/>
                    <a:pt x="2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192BF68-1BA5-5AA4-C2F7-3EA15C3ED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0"/>
          <a:stretch/>
        </p:blipFill>
        <p:spPr>
          <a:xfrm>
            <a:off x="3877350" y="1808844"/>
            <a:ext cx="1389301" cy="2588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392532-6B77-8D5C-FD57-C39D765AE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17" y="1773550"/>
            <a:ext cx="1400784" cy="2620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C59128-B90B-6263-93B2-065273784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234" y="1780245"/>
            <a:ext cx="1399123" cy="261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592E0-FD26-C688-D835-8EB023D5C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599" y="1761232"/>
            <a:ext cx="1389301" cy="263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04F3B-A1C7-BBC5-E751-A07B17C3E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842" y="1764001"/>
            <a:ext cx="1389301" cy="2638595"/>
          </a:xfrm>
          <a:prstGeom prst="rect">
            <a:avLst/>
          </a:prstGeom>
        </p:spPr>
      </p:pic>
      <p:sp>
        <p:nvSpPr>
          <p:cNvPr id="2495" name="Google Shape;2495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7C5498B-2827-4642-0CD0-422A849B0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One-platform HKU Survey Matcher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E7D0897-A75F-7715-8B12-8C3461B9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OnlySurveys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1B438D-4778-21BE-7D35-B6BAA3CA1152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FA4797-8E74-03C7-38E1-F438C4E8C8B6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811F1F-7EA7-BE17-4F92-9C6187F24AB4}"/>
              </a:ext>
            </a:extLst>
          </p:cNvPr>
          <p:cNvSpPr txBox="1"/>
          <p:nvPr/>
        </p:nvSpPr>
        <p:spPr>
          <a:xfrm>
            <a:off x="1341782" y="1060174"/>
            <a:ext cx="14246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4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70"/>
          <p:cNvSpPr txBox="1">
            <a:spLocks noGrp="1"/>
          </p:cNvSpPr>
          <p:nvPr>
            <p:ph type="title"/>
          </p:nvPr>
        </p:nvSpPr>
        <p:spPr>
          <a:xfrm>
            <a:off x="720050" y="7927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Objectives</a:t>
            </a:r>
            <a:endParaRPr/>
          </a:p>
        </p:txBody>
      </p:sp>
      <p:sp>
        <p:nvSpPr>
          <p:cNvPr id="1330" name="Google Shape;1330;p70"/>
          <p:cNvSpPr/>
          <p:nvPr/>
        </p:nvSpPr>
        <p:spPr>
          <a:xfrm>
            <a:off x="7744738" y="42225"/>
            <a:ext cx="973500" cy="973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70"/>
          <p:cNvGrpSpPr/>
          <p:nvPr/>
        </p:nvGrpSpPr>
        <p:grpSpPr>
          <a:xfrm>
            <a:off x="8035987" y="285356"/>
            <a:ext cx="507188" cy="500449"/>
            <a:chOff x="-1951475" y="3597450"/>
            <a:chExt cx="295375" cy="291450"/>
          </a:xfrm>
        </p:grpSpPr>
        <p:sp>
          <p:nvSpPr>
            <p:cNvPr id="1332" name="Google Shape;1332;p70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70"/>
          <p:cNvGrpSpPr/>
          <p:nvPr/>
        </p:nvGrpSpPr>
        <p:grpSpPr>
          <a:xfrm>
            <a:off x="8608000" y="3857525"/>
            <a:ext cx="7411200" cy="2782025"/>
            <a:chOff x="2856400" y="1669525"/>
            <a:chExt cx="7411200" cy="2782025"/>
          </a:xfrm>
        </p:grpSpPr>
        <p:sp>
          <p:nvSpPr>
            <p:cNvPr id="1337" name="Google Shape;1337;p70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70"/>
          <p:cNvGrpSpPr/>
          <p:nvPr/>
        </p:nvGrpSpPr>
        <p:grpSpPr>
          <a:xfrm>
            <a:off x="2340499" y="370850"/>
            <a:ext cx="577500" cy="402300"/>
            <a:chOff x="7526575" y="2029150"/>
            <a:chExt cx="577500" cy="402300"/>
          </a:xfrm>
        </p:grpSpPr>
        <p:sp>
          <p:nvSpPr>
            <p:cNvPr id="1340" name="Google Shape;1340;p70"/>
            <p:cNvSpPr/>
            <p:nvPr/>
          </p:nvSpPr>
          <p:spPr>
            <a:xfrm>
              <a:off x="7526575" y="2029150"/>
              <a:ext cx="577500" cy="402300"/>
            </a:xfrm>
            <a:prstGeom prst="wedgeRoundRectCallout">
              <a:avLst>
                <a:gd name="adj1" fmla="val -17374"/>
                <a:gd name="adj2" fmla="val 73101"/>
                <a:gd name="adj3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>
              <a:off x="7702784" y="2142466"/>
              <a:ext cx="216050" cy="190761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42" name="Google Shape;1342;p70"/>
          <p:cNvGrpSpPr/>
          <p:nvPr/>
        </p:nvGrpSpPr>
        <p:grpSpPr>
          <a:xfrm flipH="1">
            <a:off x="6390295" y="-80567"/>
            <a:ext cx="814886" cy="531898"/>
            <a:chOff x="4842900" y="2922987"/>
            <a:chExt cx="436632" cy="284986"/>
          </a:xfrm>
        </p:grpSpPr>
        <p:sp>
          <p:nvSpPr>
            <p:cNvPr id="1343" name="Google Shape;1343;p70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70"/>
          <p:cNvGrpSpPr/>
          <p:nvPr/>
        </p:nvGrpSpPr>
        <p:grpSpPr>
          <a:xfrm>
            <a:off x="720053" y="1506191"/>
            <a:ext cx="2214864" cy="3008051"/>
            <a:chOff x="486919" y="1114962"/>
            <a:chExt cx="2619901" cy="3541800"/>
          </a:xfrm>
        </p:grpSpPr>
        <p:sp>
          <p:nvSpPr>
            <p:cNvPr id="1346" name="Google Shape;1346;p70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0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8" name="Google Shape;1348;p70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349" name="Google Shape;1349;p70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70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70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2" name="Google Shape;1352;p70"/>
          <p:cNvSpPr/>
          <p:nvPr/>
        </p:nvSpPr>
        <p:spPr>
          <a:xfrm>
            <a:off x="887087" y="2907642"/>
            <a:ext cx="1880700" cy="289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70"/>
          <p:cNvSpPr txBox="1">
            <a:spLocks noGrp="1"/>
          </p:cNvSpPr>
          <p:nvPr>
            <p:ph type="subTitle" idx="3"/>
          </p:nvPr>
        </p:nvSpPr>
        <p:spPr>
          <a:xfrm>
            <a:off x="774421" y="3018419"/>
            <a:ext cx="2100677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bg1"/>
                </a:solidFill>
              </a:rPr>
              <a:t>Centralization</a:t>
            </a:r>
            <a:endParaRPr sz="1700">
              <a:solidFill>
                <a:schemeClr val="bg1"/>
              </a:solidFill>
            </a:endParaRPr>
          </a:p>
        </p:txBody>
      </p:sp>
      <p:sp>
        <p:nvSpPr>
          <p:cNvPr id="1354" name="Google Shape;1354;p70"/>
          <p:cNvSpPr txBox="1">
            <a:spLocks noGrp="1"/>
          </p:cNvSpPr>
          <p:nvPr>
            <p:ph type="subTitle" idx="1"/>
          </p:nvPr>
        </p:nvSpPr>
        <p:spPr>
          <a:xfrm>
            <a:off x="933336" y="3488530"/>
            <a:ext cx="1788600" cy="732300"/>
          </a:xfrm>
          <a:prstGeom prst="rect">
            <a:avLst/>
          </a:prstGeom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✓ </a:t>
            </a:r>
            <a:r>
              <a:rPr lang="en" b="1">
                <a:solidFill>
                  <a:schemeClr val="tx1"/>
                </a:solidFill>
              </a:rPr>
              <a:t>Ease of access</a:t>
            </a:r>
            <a:endParaRPr lang="en-US" b="1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HK" b="1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✓ </a:t>
            </a:r>
            <a:r>
              <a:rPr lang="en-HK" b="1">
                <a:solidFill>
                  <a:schemeClr val="tx1"/>
                </a:solidFill>
              </a:rPr>
              <a:t>Dissemination of information</a:t>
            </a:r>
          </a:p>
        </p:txBody>
      </p:sp>
      <p:grpSp>
        <p:nvGrpSpPr>
          <p:cNvPr id="1361" name="Google Shape;1361;p70"/>
          <p:cNvGrpSpPr/>
          <p:nvPr/>
        </p:nvGrpSpPr>
        <p:grpSpPr>
          <a:xfrm>
            <a:off x="3464578" y="1506151"/>
            <a:ext cx="2214864" cy="3008051"/>
            <a:chOff x="486919" y="1114962"/>
            <a:chExt cx="2619901" cy="3541800"/>
          </a:xfrm>
        </p:grpSpPr>
        <p:sp>
          <p:nvSpPr>
            <p:cNvPr id="1362" name="Google Shape;1362;p70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0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4" name="Google Shape;1364;p70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365" name="Google Shape;1365;p70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70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70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8" name="Google Shape;1368;p70"/>
          <p:cNvSpPr/>
          <p:nvPr/>
        </p:nvSpPr>
        <p:spPr>
          <a:xfrm>
            <a:off x="3631612" y="2907642"/>
            <a:ext cx="1880700" cy="289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70"/>
          <p:cNvSpPr txBox="1">
            <a:spLocks noGrp="1"/>
          </p:cNvSpPr>
          <p:nvPr>
            <p:ph type="subTitle" idx="3"/>
          </p:nvPr>
        </p:nvSpPr>
        <p:spPr>
          <a:xfrm>
            <a:off x="3677710" y="3018419"/>
            <a:ext cx="17886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Attraction</a:t>
            </a:r>
            <a:endParaRPr sz="1700">
              <a:solidFill>
                <a:schemeClr val="lt1"/>
              </a:solidFill>
            </a:endParaRPr>
          </a:p>
        </p:txBody>
      </p:sp>
      <p:grpSp>
        <p:nvGrpSpPr>
          <p:cNvPr id="1376" name="Google Shape;1376;p70"/>
          <p:cNvGrpSpPr/>
          <p:nvPr/>
        </p:nvGrpSpPr>
        <p:grpSpPr>
          <a:xfrm>
            <a:off x="6209103" y="1506776"/>
            <a:ext cx="2214864" cy="3008051"/>
            <a:chOff x="486919" y="1114962"/>
            <a:chExt cx="2619901" cy="3541800"/>
          </a:xfrm>
        </p:grpSpPr>
        <p:sp>
          <p:nvSpPr>
            <p:cNvPr id="1377" name="Google Shape;1377;p70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0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9" name="Google Shape;1379;p70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380" name="Google Shape;1380;p70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70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70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3" name="Google Shape;1383;p70"/>
          <p:cNvSpPr/>
          <p:nvPr/>
        </p:nvSpPr>
        <p:spPr>
          <a:xfrm>
            <a:off x="6376137" y="2908267"/>
            <a:ext cx="1880700" cy="289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70"/>
          <p:cNvSpPr txBox="1">
            <a:spLocks noGrp="1"/>
          </p:cNvSpPr>
          <p:nvPr>
            <p:ph type="subTitle" idx="3"/>
          </p:nvPr>
        </p:nvSpPr>
        <p:spPr>
          <a:xfrm>
            <a:off x="6422187" y="3018419"/>
            <a:ext cx="17886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Interaction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385" name="Google Shape;1385;p70"/>
          <p:cNvSpPr txBox="1">
            <a:spLocks noGrp="1"/>
          </p:cNvSpPr>
          <p:nvPr>
            <p:ph type="subTitle" idx="1"/>
          </p:nvPr>
        </p:nvSpPr>
        <p:spPr>
          <a:xfrm>
            <a:off x="6393917" y="3313415"/>
            <a:ext cx="2001900" cy="830966"/>
          </a:xfrm>
          <a:prstGeom prst="rect">
            <a:avLst/>
          </a:prstGeom>
        </p:spPr>
        <p:txBody>
          <a:bodyPr spcFirstLastPara="1" wrap="square" lIns="45700" tIns="91425" rIns="45700" bIns="91425" anchor="ctr" anchorCtr="0">
            <a:spAutoFit/>
          </a:bodyPr>
          <a:lstStyle/>
          <a:p>
            <a:pPr marL="0" indent="0" algn="l"/>
            <a:r>
              <a:rPr lang="en" b="1">
                <a:solidFill>
                  <a:schemeClr val="tx1"/>
                </a:solidFill>
                <a:cs typeface="Times New Roman"/>
              </a:rPr>
              <a:t>✓ </a:t>
            </a:r>
            <a:r>
              <a:rPr lang="en" b="1">
                <a:solidFill>
                  <a:schemeClr val="tx1"/>
                </a:solidFill>
                <a:cs typeface="Segoe UI"/>
              </a:rPr>
              <a:t>For clarification </a:t>
            </a:r>
            <a:endParaRPr lang="en-US" b="1">
              <a:solidFill>
                <a:schemeClr val="tx1"/>
              </a:solidFill>
              <a:cs typeface="Segoe UI"/>
            </a:endParaRPr>
          </a:p>
          <a:p>
            <a:pPr marL="0" indent="0" algn="l"/>
            <a:endParaRPr lang="en" b="1">
              <a:solidFill>
                <a:schemeClr val="tx1"/>
              </a:solidFill>
              <a:cs typeface="Segoe UI"/>
            </a:endParaRPr>
          </a:p>
          <a:p>
            <a:pPr marL="0" indent="0" algn="l"/>
            <a:r>
              <a:rPr lang="en" b="1">
                <a:solidFill>
                  <a:schemeClr val="tx1"/>
                </a:solidFill>
                <a:cs typeface="Times New Roman"/>
              </a:rPr>
              <a:t>✓ </a:t>
            </a:r>
            <a:r>
              <a:rPr lang="en" b="1">
                <a:solidFill>
                  <a:schemeClr val="tx1"/>
                </a:solidFill>
                <a:cs typeface="Segoe UI"/>
              </a:rPr>
              <a:t>Follow-up</a:t>
            </a:r>
            <a:endParaRPr lang="en-US" b="1">
              <a:solidFill>
                <a:schemeClr val="tx1"/>
              </a:solidFill>
              <a:cs typeface="Segoe UI"/>
            </a:endParaRPr>
          </a:p>
        </p:txBody>
      </p:sp>
      <p:sp>
        <p:nvSpPr>
          <p:cNvPr id="1386" name="Google Shape;1386;p70"/>
          <p:cNvSpPr/>
          <p:nvPr/>
        </p:nvSpPr>
        <p:spPr>
          <a:xfrm>
            <a:off x="6898887" y="1900674"/>
            <a:ext cx="835200" cy="83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70"/>
          <p:cNvSpPr txBox="1">
            <a:spLocks noGrp="1"/>
          </p:cNvSpPr>
          <p:nvPr>
            <p:ph type="subTitle" idx="1"/>
          </p:nvPr>
        </p:nvSpPr>
        <p:spPr>
          <a:xfrm>
            <a:off x="3582740" y="3201204"/>
            <a:ext cx="1978540" cy="1113299"/>
          </a:xfrm>
          <a:prstGeom prst="rect">
            <a:avLst/>
          </a:prstGeom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indent="0" algn="l"/>
            <a:r>
              <a:rPr lang="en" b="1">
                <a:solidFill>
                  <a:schemeClr val="tx1"/>
                </a:solidFill>
                <a:cs typeface="Times New Roman"/>
              </a:rPr>
              <a:t>✓ A</a:t>
            </a:r>
            <a:r>
              <a:rPr lang="en" b="1">
                <a:solidFill>
                  <a:schemeClr val="tx1"/>
                </a:solidFill>
                <a:cs typeface="Segoe UI"/>
              </a:rPr>
              <a:t>ttractive rewards</a:t>
            </a:r>
            <a:endParaRPr lang="en-US" b="1">
              <a:solidFill>
                <a:schemeClr val="tx1"/>
              </a:solidFill>
              <a:cs typeface="Segoe UI"/>
            </a:endParaRPr>
          </a:p>
          <a:p>
            <a:pPr marL="0" indent="0" algn="l"/>
            <a:endParaRPr lang="en" b="1">
              <a:solidFill>
                <a:schemeClr val="tx1"/>
              </a:solidFill>
              <a:cs typeface="Segoe UI"/>
            </a:endParaRPr>
          </a:p>
          <a:p>
            <a:pPr marL="0" indent="0" algn="l"/>
            <a:r>
              <a:rPr lang="en" b="1">
                <a:solidFill>
                  <a:schemeClr val="tx1"/>
                </a:solidFill>
                <a:cs typeface="Times New Roman"/>
              </a:rPr>
              <a:t>✓ Easy match</a:t>
            </a:r>
          </a:p>
        </p:txBody>
      </p:sp>
      <p:grpSp>
        <p:nvGrpSpPr>
          <p:cNvPr id="1388" name="Google Shape;1388;p70"/>
          <p:cNvGrpSpPr/>
          <p:nvPr/>
        </p:nvGrpSpPr>
        <p:grpSpPr>
          <a:xfrm>
            <a:off x="7147399" y="2142199"/>
            <a:ext cx="349675" cy="349642"/>
            <a:chOff x="1635425" y="3648425"/>
            <a:chExt cx="267950" cy="267925"/>
          </a:xfrm>
        </p:grpSpPr>
        <p:sp>
          <p:nvSpPr>
            <p:cNvPr id="1389" name="Google Shape;1389;p70"/>
            <p:cNvSpPr/>
            <p:nvPr/>
          </p:nvSpPr>
          <p:spPr>
            <a:xfrm>
              <a:off x="1683050" y="3863950"/>
              <a:ext cx="172675" cy="52400"/>
            </a:xfrm>
            <a:custGeom>
              <a:avLst/>
              <a:gdLst/>
              <a:ahLst/>
              <a:cxnLst/>
              <a:rect l="l" t="t" r="r" b="b"/>
              <a:pathLst>
                <a:path w="6907" h="2096" extrusionOk="0">
                  <a:moveTo>
                    <a:pt x="5550" y="738"/>
                  </a:moveTo>
                  <a:cubicBezTo>
                    <a:pt x="5931" y="786"/>
                    <a:pt x="5931" y="1334"/>
                    <a:pt x="5550" y="1381"/>
                  </a:cubicBezTo>
                  <a:lnTo>
                    <a:pt x="5145" y="1381"/>
                  </a:lnTo>
                  <a:cubicBezTo>
                    <a:pt x="4764" y="1334"/>
                    <a:pt x="4764" y="786"/>
                    <a:pt x="5145" y="738"/>
                  </a:cubicBezTo>
                  <a:close/>
                  <a:moveTo>
                    <a:pt x="1831" y="736"/>
                  </a:moveTo>
                  <a:cubicBezTo>
                    <a:pt x="2255" y="736"/>
                    <a:pt x="2248" y="1382"/>
                    <a:pt x="1810" y="1382"/>
                  </a:cubicBezTo>
                  <a:cubicBezTo>
                    <a:pt x="1802" y="1382"/>
                    <a:pt x="1795" y="1382"/>
                    <a:pt x="1787" y="1381"/>
                  </a:cubicBezTo>
                  <a:lnTo>
                    <a:pt x="1382" y="1381"/>
                  </a:lnTo>
                  <a:cubicBezTo>
                    <a:pt x="1374" y="1382"/>
                    <a:pt x="1367" y="1382"/>
                    <a:pt x="1359" y="1382"/>
                  </a:cubicBezTo>
                  <a:cubicBezTo>
                    <a:pt x="921" y="1382"/>
                    <a:pt x="914" y="736"/>
                    <a:pt x="1337" y="736"/>
                  </a:cubicBezTo>
                  <a:cubicBezTo>
                    <a:pt x="1352" y="736"/>
                    <a:pt x="1367" y="737"/>
                    <a:pt x="1382" y="738"/>
                  </a:cubicBezTo>
                  <a:lnTo>
                    <a:pt x="1787" y="738"/>
                  </a:lnTo>
                  <a:cubicBezTo>
                    <a:pt x="1802" y="737"/>
                    <a:pt x="1817" y="736"/>
                    <a:pt x="1831" y="736"/>
                  </a:cubicBezTo>
                  <a:close/>
                  <a:moveTo>
                    <a:pt x="3927" y="736"/>
                  </a:moveTo>
                  <a:cubicBezTo>
                    <a:pt x="4351" y="736"/>
                    <a:pt x="4344" y="1382"/>
                    <a:pt x="3906" y="1382"/>
                  </a:cubicBezTo>
                  <a:cubicBezTo>
                    <a:pt x="3898" y="1382"/>
                    <a:pt x="3890" y="1382"/>
                    <a:pt x="3883" y="1381"/>
                  </a:cubicBezTo>
                  <a:lnTo>
                    <a:pt x="3049" y="1381"/>
                  </a:lnTo>
                  <a:cubicBezTo>
                    <a:pt x="2668" y="1334"/>
                    <a:pt x="2668" y="786"/>
                    <a:pt x="3049" y="738"/>
                  </a:cubicBezTo>
                  <a:lnTo>
                    <a:pt x="3883" y="738"/>
                  </a:lnTo>
                  <a:cubicBezTo>
                    <a:pt x="3898" y="737"/>
                    <a:pt x="3913" y="736"/>
                    <a:pt x="3927" y="736"/>
                  </a:cubicBezTo>
                  <a:close/>
                  <a:moveTo>
                    <a:pt x="1" y="0"/>
                  </a:moveTo>
                  <a:lnTo>
                    <a:pt x="1" y="953"/>
                  </a:lnTo>
                  <a:cubicBezTo>
                    <a:pt x="1" y="1572"/>
                    <a:pt x="501" y="2096"/>
                    <a:pt x="1144" y="2096"/>
                  </a:cubicBezTo>
                  <a:lnTo>
                    <a:pt x="5740" y="2096"/>
                  </a:lnTo>
                  <a:cubicBezTo>
                    <a:pt x="6383" y="2096"/>
                    <a:pt x="6907" y="1596"/>
                    <a:pt x="6907" y="9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0"/>
            <p:cNvSpPr/>
            <p:nvPr/>
          </p:nvSpPr>
          <p:spPr>
            <a:xfrm>
              <a:off x="1635425" y="3741825"/>
              <a:ext cx="108375" cy="75700"/>
            </a:xfrm>
            <a:custGeom>
              <a:avLst/>
              <a:gdLst/>
              <a:ahLst/>
              <a:cxnLst/>
              <a:rect l="l" t="t" r="r" b="b"/>
              <a:pathLst>
                <a:path w="4335" h="3028" extrusionOk="0">
                  <a:moveTo>
                    <a:pt x="2906" y="884"/>
                  </a:moveTo>
                  <a:cubicBezTo>
                    <a:pt x="3287" y="932"/>
                    <a:pt x="3287" y="1480"/>
                    <a:pt x="2906" y="1504"/>
                  </a:cubicBezTo>
                  <a:lnTo>
                    <a:pt x="1429" y="1504"/>
                  </a:lnTo>
                  <a:cubicBezTo>
                    <a:pt x="1415" y="1505"/>
                    <a:pt x="1402" y="1506"/>
                    <a:pt x="1388" y="1506"/>
                  </a:cubicBezTo>
                  <a:cubicBezTo>
                    <a:pt x="1219" y="1506"/>
                    <a:pt x="1096" y="1370"/>
                    <a:pt x="1096" y="1194"/>
                  </a:cubicBezTo>
                  <a:cubicBezTo>
                    <a:pt x="1096" y="1027"/>
                    <a:pt x="1239" y="884"/>
                    <a:pt x="1429" y="884"/>
                  </a:cubicBezTo>
                  <a:close/>
                  <a:moveTo>
                    <a:pt x="274" y="1"/>
                  </a:moveTo>
                  <a:cubicBezTo>
                    <a:pt x="123" y="1"/>
                    <a:pt x="1" y="136"/>
                    <a:pt x="1" y="313"/>
                  </a:cubicBezTo>
                  <a:lnTo>
                    <a:pt x="1" y="2099"/>
                  </a:lnTo>
                  <a:cubicBezTo>
                    <a:pt x="1" y="2266"/>
                    <a:pt x="143" y="2408"/>
                    <a:pt x="310" y="2408"/>
                  </a:cubicBezTo>
                  <a:lnTo>
                    <a:pt x="2882" y="2408"/>
                  </a:lnTo>
                  <a:lnTo>
                    <a:pt x="3835" y="2980"/>
                  </a:lnTo>
                  <a:cubicBezTo>
                    <a:pt x="3882" y="3004"/>
                    <a:pt x="3954" y="3028"/>
                    <a:pt x="4001" y="3028"/>
                  </a:cubicBezTo>
                  <a:cubicBezTo>
                    <a:pt x="4097" y="3028"/>
                    <a:pt x="4168" y="3004"/>
                    <a:pt x="4216" y="2932"/>
                  </a:cubicBezTo>
                  <a:cubicBezTo>
                    <a:pt x="4287" y="2885"/>
                    <a:pt x="4311" y="2790"/>
                    <a:pt x="4311" y="2694"/>
                  </a:cubicBezTo>
                  <a:lnTo>
                    <a:pt x="4311" y="313"/>
                  </a:lnTo>
                  <a:cubicBezTo>
                    <a:pt x="4335" y="146"/>
                    <a:pt x="4192" y="3"/>
                    <a:pt x="4025" y="3"/>
                  </a:cubicBezTo>
                  <a:lnTo>
                    <a:pt x="310" y="3"/>
                  </a:lnTo>
                  <a:cubicBezTo>
                    <a:pt x="298" y="1"/>
                    <a:pt x="28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0"/>
            <p:cNvSpPr/>
            <p:nvPr/>
          </p:nvSpPr>
          <p:spPr>
            <a:xfrm>
              <a:off x="1683050" y="3648425"/>
              <a:ext cx="172675" cy="200050"/>
            </a:xfrm>
            <a:custGeom>
              <a:avLst/>
              <a:gdLst/>
              <a:ahLst/>
              <a:cxnLst/>
              <a:rect l="l" t="t" r="r" b="b"/>
              <a:pathLst>
                <a:path w="6907" h="8002" extrusionOk="0">
                  <a:moveTo>
                    <a:pt x="1144" y="0"/>
                  </a:moveTo>
                  <a:cubicBezTo>
                    <a:pt x="501" y="0"/>
                    <a:pt x="1" y="524"/>
                    <a:pt x="1" y="1167"/>
                  </a:cubicBezTo>
                  <a:lnTo>
                    <a:pt x="1" y="3096"/>
                  </a:lnTo>
                  <a:lnTo>
                    <a:pt x="2073" y="3096"/>
                  </a:lnTo>
                  <a:cubicBezTo>
                    <a:pt x="2597" y="3096"/>
                    <a:pt x="3025" y="3525"/>
                    <a:pt x="3025" y="4049"/>
                  </a:cubicBezTo>
                  <a:lnTo>
                    <a:pt x="3025" y="6454"/>
                  </a:lnTo>
                  <a:cubicBezTo>
                    <a:pt x="3025" y="6692"/>
                    <a:pt x="2906" y="6954"/>
                    <a:pt x="2716" y="7121"/>
                  </a:cubicBezTo>
                  <a:cubicBezTo>
                    <a:pt x="2549" y="7288"/>
                    <a:pt x="2311" y="7407"/>
                    <a:pt x="2073" y="7407"/>
                  </a:cubicBezTo>
                  <a:cubicBezTo>
                    <a:pt x="1882" y="7383"/>
                    <a:pt x="1715" y="7359"/>
                    <a:pt x="1573" y="7264"/>
                  </a:cubicBezTo>
                  <a:lnTo>
                    <a:pt x="858" y="6764"/>
                  </a:lnTo>
                  <a:lnTo>
                    <a:pt x="1" y="6764"/>
                  </a:lnTo>
                  <a:lnTo>
                    <a:pt x="1" y="8002"/>
                  </a:lnTo>
                  <a:lnTo>
                    <a:pt x="6907" y="8002"/>
                  </a:lnTo>
                  <a:lnTo>
                    <a:pt x="6907" y="4287"/>
                  </a:lnTo>
                  <a:lnTo>
                    <a:pt x="6121" y="4287"/>
                  </a:lnTo>
                  <a:lnTo>
                    <a:pt x="5311" y="4787"/>
                  </a:lnTo>
                  <a:cubicBezTo>
                    <a:pt x="5162" y="4876"/>
                    <a:pt x="4993" y="4920"/>
                    <a:pt x="4823" y="4920"/>
                  </a:cubicBezTo>
                  <a:cubicBezTo>
                    <a:pt x="4586" y="4920"/>
                    <a:pt x="4349" y="4835"/>
                    <a:pt x="4168" y="4668"/>
                  </a:cubicBezTo>
                  <a:cubicBezTo>
                    <a:pt x="3978" y="4477"/>
                    <a:pt x="3883" y="4239"/>
                    <a:pt x="3883" y="3977"/>
                  </a:cubicBezTo>
                  <a:lnTo>
                    <a:pt x="3883" y="1572"/>
                  </a:lnTo>
                  <a:cubicBezTo>
                    <a:pt x="3883" y="1048"/>
                    <a:pt x="4311" y="643"/>
                    <a:pt x="4835" y="643"/>
                  </a:cubicBezTo>
                  <a:lnTo>
                    <a:pt x="6812" y="643"/>
                  </a:lnTo>
                  <a:cubicBezTo>
                    <a:pt x="6597" y="239"/>
                    <a:pt x="6216" y="0"/>
                    <a:pt x="5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1795575" y="3679375"/>
              <a:ext cx="107800" cy="76225"/>
            </a:xfrm>
            <a:custGeom>
              <a:avLst/>
              <a:gdLst/>
              <a:ahLst/>
              <a:cxnLst/>
              <a:rect l="l" t="t" r="r" b="b"/>
              <a:pathLst>
                <a:path w="4312" h="3049" extrusionOk="0">
                  <a:moveTo>
                    <a:pt x="2947" y="903"/>
                  </a:moveTo>
                  <a:cubicBezTo>
                    <a:pt x="3345" y="903"/>
                    <a:pt x="3345" y="1551"/>
                    <a:pt x="2947" y="1551"/>
                  </a:cubicBezTo>
                  <a:cubicBezTo>
                    <a:pt x="2934" y="1551"/>
                    <a:pt x="2920" y="1550"/>
                    <a:pt x="2906" y="1549"/>
                  </a:cubicBezTo>
                  <a:lnTo>
                    <a:pt x="1406" y="1549"/>
                  </a:lnTo>
                  <a:cubicBezTo>
                    <a:pt x="1392" y="1550"/>
                    <a:pt x="1378" y="1551"/>
                    <a:pt x="1365" y="1551"/>
                  </a:cubicBezTo>
                  <a:cubicBezTo>
                    <a:pt x="967" y="1551"/>
                    <a:pt x="967" y="903"/>
                    <a:pt x="1365" y="903"/>
                  </a:cubicBezTo>
                  <a:cubicBezTo>
                    <a:pt x="1378" y="903"/>
                    <a:pt x="1392" y="904"/>
                    <a:pt x="1406" y="906"/>
                  </a:cubicBezTo>
                  <a:lnTo>
                    <a:pt x="2906" y="906"/>
                  </a:lnTo>
                  <a:cubicBezTo>
                    <a:pt x="2920" y="904"/>
                    <a:pt x="2934" y="903"/>
                    <a:pt x="2947" y="903"/>
                  </a:cubicBezTo>
                  <a:close/>
                  <a:moveTo>
                    <a:pt x="4002" y="1"/>
                  </a:moveTo>
                  <a:lnTo>
                    <a:pt x="4002" y="25"/>
                  </a:lnTo>
                  <a:lnTo>
                    <a:pt x="310" y="25"/>
                  </a:lnTo>
                  <a:cubicBezTo>
                    <a:pt x="144" y="25"/>
                    <a:pt x="25" y="144"/>
                    <a:pt x="1" y="334"/>
                  </a:cubicBezTo>
                  <a:lnTo>
                    <a:pt x="1" y="2716"/>
                  </a:lnTo>
                  <a:cubicBezTo>
                    <a:pt x="1" y="2811"/>
                    <a:pt x="48" y="2882"/>
                    <a:pt x="96" y="2954"/>
                  </a:cubicBezTo>
                  <a:cubicBezTo>
                    <a:pt x="167" y="3001"/>
                    <a:pt x="239" y="3049"/>
                    <a:pt x="310" y="3049"/>
                  </a:cubicBezTo>
                  <a:cubicBezTo>
                    <a:pt x="382" y="3049"/>
                    <a:pt x="429" y="3025"/>
                    <a:pt x="477" y="3001"/>
                  </a:cubicBezTo>
                  <a:lnTo>
                    <a:pt x="1453" y="2406"/>
                  </a:lnTo>
                  <a:lnTo>
                    <a:pt x="4002" y="2406"/>
                  </a:lnTo>
                  <a:cubicBezTo>
                    <a:pt x="4168" y="2406"/>
                    <a:pt x="4311" y="2263"/>
                    <a:pt x="4311" y="2096"/>
                  </a:cubicBezTo>
                  <a:lnTo>
                    <a:pt x="4311" y="310"/>
                  </a:lnTo>
                  <a:cubicBezTo>
                    <a:pt x="4311" y="144"/>
                    <a:pt x="4168" y="1"/>
                    <a:pt x="4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86;p70">
            <a:extLst>
              <a:ext uri="{FF2B5EF4-FFF2-40B4-BE49-F238E27FC236}">
                <a16:creationId xmlns:a16="http://schemas.microsoft.com/office/drawing/2014/main" id="{D8F75A62-A7F3-F3F0-B0AD-456D87F9C188}"/>
              </a:ext>
            </a:extLst>
          </p:cNvPr>
          <p:cNvSpPr/>
          <p:nvPr/>
        </p:nvSpPr>
        <p:spPr>
          <a:xfrm>
            <a:off x="4154410" y="1896330"/>
            <a:ext cx="835200" cy="83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86;p70">
            <a:extLst>
              <a:ext uri="{FF2B5EF4-FFF2-40B4-BE49-F238E27FC236}">
                <a16:creationId xmlns:a16="http://schemas.microsoft.com/office/drawing/2014/main" id="{25FBB6F1-092B-BC1D-C777-976B5E040095}"/>
              </a:ext>
            </a:extLst>
          </p:cNvPr>
          <p:cNvSpPr/>
          <p:nvPr/>
        </p:nvSpPr>
        <p:spPr>
          <a:xfrm>
            <a:off x="1407160" y="1899160"/>
            <a:ext cx="835200" cy="83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4429;p160">
            <a:extLst>
              <a:ext uri="{FF2B5EF4-FFF2-40B4-BE49-F238E27FC236}">
                <a16:creationId xmlns:a16="http://schemas.microsoft.com/office/drawing/2014/main" id="{38BE8789-4F5B-BA4F-5CBB-C06E9552F23B}"/>
              </a:ext>
            </a:extLst>
          </p:cNvPr>
          <p:cNvGrpSpPr/>
          <p:nvPr/>
        </p:nvGrpSpPr>
        <p:grpSpPr>
          <a:xfrm>
            <a:off x="4282825" y="2123635"/>
            <a:ext cx="519878" cy="404348"/>
            <a:chOff x="2345752" y="3384639"/>
            <a:chExt cx="121478" cy="104049"/>
          </a:xfrm>
          <a:solidFill>
            <a:schemeClr val="bg1"/>
          </a:solidFill>
        </p:grpSpPr>
        <p:sp>
          <p:nvSpPr>
            <p:cNvPr id="5" name="Google Shape;14430;p160">
              <a:extLst>
                <a:ext uri="{FF2B5EF4-FFF2-40B4-BE49-F238E27FC236}">
                  <a16:creationId xmlns:a16="http://schemas.microsoft.com/office/drawing/2014/main" id="{EE65AD0B-48EE-AC22-FF5B-B4E379F1BD10}"/>
                </a:ext>
              </a:extLst>
            </p:cNvPr>
            <p:cNvSpPr/>
            <p:nvPr/>
          </p:nvSpPr>
          <p:spPr>
            <a:xfrm>
              <a:off x="2418982" y="3440020"/>
              <a:ext cx="5975" cy="16100"/>
            </a:xfrm>
            <a:custGeom>
              <a:avLst/>
              <a:gdLst/>
              <a:ahLst/>
              <a:cxnLst/>
              <a:rect l="l" t="t" r="r" b="b"/>
              <a:pathLst>
                <a:path w="239" h="644" extrusionOk="0">
                  <a:moveTo>
                    <a:pt x="0" y="0"/>
                  </a:moveTo>
                  <a:lnTo>
                    <a:pt x="0" y="643"/>
                  </a:lnTo>
                  <a:cubicBezTo>
                    <a:pt x="96" y="596"/>
                    <a:pt x="191" y="477"/>
                    <a:pt x="215" y="358"/>
                  </a:cubicBezTo>
                  <a:cubicBezTo>
                    <a:pt x="239" y="191"/>
                    <a:pt x="143" y="4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431;p160">
              <a:extLst>
                <a:ext uri="{FF2B5EF4-FFF2-40B4-BE49-F238E27FC236}">
                  <a16:creationId xmlns:a16="http://schemas.microsoft.com/office/drawing/2014/main" id="{C4579CED-42D3-42B9-A2AD-8CDD86AB01A2}"/>
                </a:ext>
              </a:extLst>
            </p:cNvPr>
            <p:cNvSpPr/>
            <p:nvPr/>
          </p:nvSpPr>
          <p:spPr>
            <a:xfrm>
              <a:off x="2407082" y="3416796"/>
              <a:ext cx="3600" cy="11350"/>
            </a:xfrm>
            <a:custGeom>
              <a:avLst/>
              <a:gdLst/>
              <a:ahLst/>
              <a:cxnLst/>
              <a:rect l="l" t="t" r="r" b="b"/>
              <a:pathLst>
                <a:path w="144" h="454" extrusionOk="0">
                  <a:moveTo>
                    <a:pt x="143" y="1"/>
                  </a:moveTo>
                  <a:cubicBezTo>
                    <a:pt x="72" y="24"/>
                    <a:pt x="24" y="96"/>
                    <a:pt x="24" y="191"/>
                  </a:cubicBezTo>
                  <a:cubicBezTo>
                    <a:pt x="0" y="263"/>
                    <a:pt x="24" y="334"/>
                    <a:pt x="72" y="382"/>
                  </a:cubicBezTo>
                  <a:cubicBezTo>
                    <a:pt x="95" y="405"/>
                    <a:pt x="119" y="429"/>
                    <a:pt x="143" y="453"/>
                  </a:cubicBezTo>
                  <a:lnTo>
                    <a:pt x="1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432;p160">
              <a:extLst>
                <a:ext uri="{FF2B5EF4-FFF2-40B4-BE49-F238E27FC236}">
                  <a16:creationId xmlns:a16="http://schemas.microsoft.com/office/drawing/2014/main" id="{1E09D76A-6D2E-6245-F369-C85CF05C3323}"/>
                </a:ext>
              </a:extLst>
            </p:cNvPr>
            <p:cNvSpPr/>
            <p:nvPr/>
          </p:nvSpPr>
          <p:spPr>
            <a:xfrm>
              <a:off x="2345752" y="3384639"/>
              <a:ext cx="121478" cy="104049"/>
            </a:xfrm>
            <a:custGeom>
              <a:avLst/>
              <a:gdLst/>
              <a:ahLst/>
              <a:cxnLst/>
              <a:rect l="l" t="t" r="r" b="b"/>
              <a:pathLst>
                <a:path w="4859" h="4162" extrusionOk="0">
                  <a:moveTo>
                    <a:pt x="2763" y="673"/>
                  </a:moveTo>
                  <a:cubicBezTo>
                    <a:pt x="2846" y="673"/>
                    <a:pt x="2929" y="727"/>
                    <a:pt x="2929" y="834"/>
                  </a:cubicBezTo>
                  <a:lnTo>
                    <a:pt x="2929" y="929"/>
                  </a:lnTo>
                  <a:cubicBezTo>
                    <a:pt x="3049" y="953"/>
                    <a:pt x="3191" y="1025"/>
                    <a:pt x="3287" y="1120"/>
                  </a:cubicBezTo>
                  <a:cubicBezTo>
                    <a:pt x="3378" y="1230"/>
                    <a:pt x="3273" y="1381"/>
                    <a:pt x="3155" y="1381"/>
                  </a:cubicBezTo>
                  <a:cubicBezTo>
                    <a:pt x="3119" y="1381"/>
                    <a:pt x="3082" y="1367"/>
                    <a:pt x="3049" y="1334"/>
                  </a:cubicBezTo>
                  <a:cubicBezTo>
                    <a:pt x="3001" y="1287"/>
                    <a:pt x="2977" y="1263"/>
                    <a:pt x="2929" y="1263"/>
                  </a:cubicBezTo>
                  <a:lnTo>
                    <a:pt x="2929" y="1882"/>
                  </a:lnTo>
                  <a:lnTo>
                    <a:pt x="3025" y="1930"/>
                  </a:lnTo>
                  <a:cubicBezTo>
                    <a:pt x="3334" y="2025"/>
                    <a:pt x="3501" y="2311"/>
                    <a:pt x="3453" y="2620"/>
                  </a:cubicBezTo>
                  <a:cubicBezTo>
                    <a:pt x="3406" y="2906"/>
                    <a:pt x="3191" y="3120"/>
                    <a:pt x="2929" y="3192"/>
                  </a:cubicBezTo>
                  <a:lnTo>
                    <a:pt x="2929" y="3335"/>
                  </a:lnTo>
                  <a:cubicBezTo>
                    <a:pt x="2929" y="3442"/>
                    <a:pt x="2846" y="3495"/>
                    <a:pt x="2763" y="3495"/>
                  </a:cubicBezTo>
                  <a:cubicBezTo>
                    <a:pt x="2679" y="3495"/>
                    <a:pt x="2596" y="3442"/>
                    <a:pt x="2596" y="3335"/>
                  </a:cubicBezTo>
                  <a:lnTo>
                    <a:pt x="2596" y="3216"/>
                  </a:lnTo>
                  <a:cubicBezTo>
                    <a:pt x="2453" y="3192"/>
                    <a:pt x="2286" y="3144"/>
                    <a:pt x="2167" y="3049"/>
                  </a:cubicBezTo>
                  <a:cubicBezTo>
                    <a:pt x="2096" y="3001"/>
                    <a:pt x="2072" y="2906"/>
                    <a:pt x="2120" y="2835"/>
                  </a:cubicBezTo>
                  <a:cubicBezTo>
                    <a:pt x="2151" y="2788"/>
                    <a:pt x="2201" y="2762"/>
                    <a:pt x="2252" y="2762"/>
                  </a:cubicBezTo>
                  <a:cubicBezTo>
                    <a:pt x="2280" y="2762"/>
                    <a:pt x="2309" y="2770"/>
                    <a:pt x="2334" y="2787"/>
                  </a:cubicBezTo>
                  <a:cubicBezTo>
                    <a:pt x="2406" y="2835"/>
                    <a:pt x="2501" y="2882"/>
                    <a:pt x="2596" y="2882"/>
                  </a:cubicBezTo>
                  <a:lnTo>
                    <a:pt x="2596" y="2096"/>
                  </a:lnTo>
                  <a:cubicBezTo>
                    <a:pt x="2501" y="2049"/>
                    <a:pt x="2406" y="2001"/>
                    <a:pt x="2334" y="1930"/>
                  </a:cubicBezTo>
                  <a:cubicBezTo>
                    <a:pt x="2167" y="1811"/>
                    <a:pt x="2120" y="1620"/>
                    <a:pt x="2167" y="1429"/>
                  </a:cubicBezTo>
                  <a:cubicBezTo>
                    <a:pt x="2191" y="1215"/>
                    <a:pt x="2358" y="1025"/>
                    <a:pt x="2548" y="977"/>
                  </a:cubicBezTo>
                  <a:lnTo>
                    <a:pt x="2596" y="953"/>
                  </a:lnTo>
                  <a:lnTo>
                    <a:pt x="2596" y="834"/>
                  </a:lnTo>
                  <a:cubicBezTo>
                    <a:pt x="2596" y="727"/>
                    <a:pt x="2679" y="673"/>
                    <a:pt x="2763" y="673"/>
                  </a:cubicBezTo>
                  <a:close/>
                  <a:moveTo>
                    <a:pt x="2787" y="1"/>
                  </a:moveTo>
                  <a:cubicBezTo>
                    <a:pt x="929" y="1"/>
                    <a:pt x="0" y="2239"/>
                    <a:pt x="1310" y="3549"/>
                  </a:cubicBezTo>
                  <a:cubicBezTo>
                    <a:pt x="1733" y="3972"/>
                    <a:pt x="2253" y="4162"/>
                    <a:pt x="2764" y="4162"/>
                  </a:cubicBezTo>
                  <a:cubicBezTo>
                    <a:pt x="3833" y="4162"/>
                    <a:pt x="4858" y="3330"/>
                    <a:pt x="4858" y="2072"/>
                  </a:cubicBezTo>
                  <a:cubicBezTo>
                    <a:pt x="4858" y="929"/>
                    <a:pt x="393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4578;p160">
            <a:extLst>
              <a:ext uri="{FF2B5EF4-FFF2-40B4-BE49-F238E27FC236}">
                <a16:creationId xmlns:a16="http://schemas.microsoft.com/office/drawing/2014/main" id="{964BBB4E-92BD-67D3-78B5-0B7930CF0E8F}"/>
              </a:ext>
            </a:extLst>
          </p:cNvPr>
          <p:cNvGrpSpPr/>
          <p:nvPr/>
        </p:nvGrpSpPr>
        <p:grpSpPr>
          <a:xfrm>
            <a:off x="1655980" y="2146116"/>
            <a:ext cx="348109" cy="349675"/>
            <a:chOff x="5108775" y="4077075"/>
            <a:chExt cx="266750" cy="267950"/>
          </a:xfrm>
          <a:solidFill>
            <a:schemeClr val="bg1"/>
          </a:solidFill>
        </p:grpSpPr>
        <p:sp>
          <p:nvSpPr>
            <p:cNvPr id="11" name="Google Shape;14579;p160">
              <a:extLst>
                <a:ext uri="{FF2B5EF4-FFF2-40B4-BE49-F238E27FC236}">
                  <a16:creationId xmlns:a16="http://schemas.microsoft.com/office/drawing/2014/main" id="{EC965F5D-F84A-2C3F-073A-6DFD20BD2D29}"/>
                </a:ext>
              </a:extLst>
            </p:cNvPr>
            <p:cNvSpPr/>
            <p:nvPr/>
          </p:nvSpPr>
          <p:spPr>
            <a:xfrm>
              <a:off x="5130200" y="4077075"/>
              <a:ext cx="225075" cy="88750"/>
            </a:xfrm>
            <a:custGeom>
              <a:avLst/>
              <a:gdLst/>
              <a:ahLst/>
              <a:cxnLst/>
              <a:rect l="l" t="t" r="r" b="b"/>
              <a:pathLst>
                <a:path w="9003" h="3550" extrusionOk="0">
                  <a:moveTo>
                    <a:pt x="7431" y="1477"/>
                  </a:moveTo>
                  <a:cubicBezTo>
                    <a:pt x="7812" y="1501"/>
                    <a:pt x="7812" y="2049"/>
                    <a:pt x="7431" y="2096"/>
                  </a:cubicBezTo>
                  <a:lnTo>
                    <a:pt x="1572" y="2096"/>
                  </a:lnTo>
                  <a:cubicBezTo>
                    <a:pt x="1191" y="2049"/>
                    <a:pt x="1191" y="1501"/>
                    <a:pt x="1572" y="1477"/>
                  </a:cubicBezTo>
                  <a:close/>
                  <a:moveTo>
                    <a:pt x="1144" y="1"/>
                  </a:moveTo>
                  <a:cubicBezTo>
                    <a:pt x="501" y="1"/>
                    <a:pt x="1" y="501"/>
                    <a:pt x="1" y="1144"/>
                  </a:cubicBezTo>
                  <a:lnTo>
                    <a:pt x="1" y="2406"/>
                  </a:lnTo>
                  <a:cubicBezTo>
                    <a:pt x="1" y="3025"/>
                    <a:pt x="501" y="3549"/>
                    <a:pt x="1144" y="3549"/>
                  </a:cubicBezTo>
                  <a:lnTo>
                    <a:pt x="7836" y="3549"/>
                  </a:lnTo>
                  <a:cubicBezTo>
                    <a:pt x="8479" y="3549"/>
                    <a:pt x="9003" y="3025"/>
                    <a:pt x="9003" y="2406"/>
                  </a:cubicBezTo>
                  <a:lnTo>
                    <a:pt x="9003" y="1144"/>
                  </a:lnTo>
                  <a:cubicBezTo>
                    <a:pt x="9003" y="501"/>
                    <a:pt x="8479" y="1"/>
                    <a:pt x="7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580;p160">
              <a:extLst>
                <a:ext uri="{FF2B5EF4-FFF2-40B4-BE49-F238E27FC236}">
                  <a16:creationId xmlns:a16="http://schemas.microsoft.com/office/drawing/2014/main" id="{CE6C6186-8840-4530-2C50-DC782285BF8B}"/>
                </a:ext>
              </a:extLst>
            </p:cNvPr>
            <p:cNvSpPr/>
            <p:nvPr/>
          </p:nvSpPr>
          <p:spPr>
            <a:xfrm>
              <a:off x="5303525" y="4183150"/>
              <a:ext cx="23775" cy="35650"/>
            </a:xfrm>
            <a:custGeom>
              <a:avLst/>
              <a:gdLst/>
              <a:ahLst/>
              <a:cxnLst/>
              <a:rect l="l" t="t" r="r" b="b"/>
              <a:pathLst>
                <a:path w="951" h="1426" extrusionOk="0">
                  <a:moveTo>
                    <a:pt x="447" y="1"/>
                  </a:moveTo>
                  <a:cubicBezTo>
                    <a:pt x="238" y="1"/>
                    <a:pt x="1" y="151"/>
                    <a:pt x="117" y="354"/>
                  </a:cubicBezTo>
                  <a:lnTo>
                    <a:pt x="307" y="1187"/>
                  </a:lnTo>
                  <a:cubicBezTo>
                    <a:pt x="355" y="1330"/>
                    <a:pt x="474" y="1426"/>
                    <a:pt x="617" y="1426"/>
                  </a:cubicBezTo>
                  <a:lnTo>
                    <a:pt x="688" y="1426"/>
                  </a:lnTo>
                  <a:cubicBezTo>
                    <a:pt x="855" y="1378"/>
                    <a:pt x="950" y="1211"/>
                    <a:pt x="926" y="1045"/>
                  </a:cubicBezTo>
                  <a:lnTo>
                    <a:pt x="712" y="211"/>
                  </a:lnTo>
                  <a:cubicBezTo>
                    <a:pt x="703" y="62"/>
                    <a:pt x="581" y="1"/>
                    <a:pt x="4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81;p160">
              <a:extLst>
                <a:ext uri="{FF2B5EF4-FFF2-40B4-BE49-F238E27FC236}">
                  <a16:creationId xmlns:a16="http://schemas.microsoft.com/office/drawing/2014/main" id="{FC89E1C1-D53C-6AA6-4785-B4F3F4EC9586}"/>
                </a:ext>
              </a:extLst>
            </p:cNvPr>
            <p:cNvSpPr/>
            <p:nvPr/>
          </p:nvSpPr>
          <p:spPr>
            <a:xfrm>
              <a:off x="5157000" y="4183575"/>
              <a:ext cx="22050" cy="35225"/>
            </a:xfrm>
            <a:custGeom>
              <a:avLst/>
              <a:gdLst/>
              <a:ahLst/>
              <a:cxnLst/>
              <a:rect l="l" t="t" r="r" b="b"/>
              <a:pathLst>
                <a:path w="882" h="1409" extrusionOk="0">
                  <a:moveTo>
                    <a:pt x="562" y="1"/>
                  </a:moveTo>
                  <a:cubicBezTo>
                    <a:pt x="453" y="1"/>
                    <a:pt x="344" y="54"/>
                    <a:pt x="286" y="170"/>
                  </a:cubicBezTo>
                  <a:lnTo>
                    <a:pt x="262" y="194"/>
                  </a:lnTo>
                  <a:lnTo>
                    <a:pt x="72" y="1028"/>
                  </a:lnTo>
                  <a:cubicBezTo>
                    <a:pt x="0" y="1194"/>
                    <a:pt x="119" y="1361"/>
                    <a:pt x="286" y="1409"/>
                  </a:cubicBezTo>
                  <a:lnTo>
                    <a:pt x="357" y="1409"/>
                  </a:lnTo>
                  <a:cubicBezTo>
                    <a:pt x="500" y="1409"/>
                    <a:pt x="619" y="1289"/>
                    <a:pt x="667" y="1170"/>
                  </a:cubicBezTo>
                  <a:lnTo>
                    <a:pt x="881" y="313"/>
                  </a:lnTo>
                  <a:cubicBezTo>
                    <a:pt x="881" y="115"/>
                    <a:pt x="722" y="1"/>
                    <a:pt x="5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82;p160">
              <a:extLst>
                <a:ext uri="{FF2B5EF4-FFF2-40B4-BE49-F238E27FC236}">
                  <a16:creationId xmlns:a16="http://schemas.microsoft.com/office/drawing/2014/main" id="{95413452-E7FA-AF1A-851B-E79667029CF3}"/>
                </a:ext>
              </a:extLst>
            </p:cNvPr>
            <p:cNvSpPr/>
            <p:nvPr/>
          </p:nvSpPr>
          <p:spPr>
            <a:xfrm>
              <a:off x="5233800" y="4181275"/>
              <a:ext cx="17275" cy="36925"/>
            </a:xfrm>
            <a:custGeom>
              <a:avLst/>
              <a:gdLst/>
              <a:ahLst/>
              <a:cxnLst/>
              <a:rect l="l" t="t" r="r" b="b"/>
              <a:pathLst>
                <a:path w="691" h="1477" extrusionOk="0">
                  <a:moveTo>
                    <a:pt x="346" y="0"/>
                  </a:moveTo>
                  <a:cubicBezTo>
                    <a:pt x="173" y="0"/>
                    <a:pt x="0" y="119"/>
                    <a:pt x="24" y="357"/>
                  </a:cubicBezTo>
                  <a:lnTo>
                    <a:pt x="24" y="1191"/>
                  </a:lnTo>
                  <a:cubicBezTo>
                    <a:pt x="48" y="1381"/>
                    <a:pt x="197" y="1477"/>
                    <a:pt x="346" y="1477"/>
                  </a:cubicBezTo>
                  <a:cubicBezTo>
                    <a:pt x="494" y="1477"/>
                    <a:pt x="643" y="1381"/>
                    <a:pt x="667" y="1191"/>
                  </a:cubicBezTo>
                  <a:lnTo>
                    <a:pt x="667" y="357"/>
                  </a:lnTo>
                  <a:cubicBezTo>
                    <a:pt x="691" y="119"/>
                    <a:pt x="518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83;p160">
              <a:extLst>
                <a:ext uri="{FF2B5EF4-FFF2-40B4-BE49-F238E27FC236}">
                  <a16:creationId xmlns:a16="http://schemas.microsoft.com/office/drawing/2014/main" id="{47008359-CC02-35C3-8C47-61712C7A7008}"/>
                </a:ext>
              </a:extLst>
            </p:cNvPr>
            <p:cNvSpPr/>
            <p:nvPr/>
          </p:nvSpPr>
          <p:spPr>
            <a:xfrm>
              <a:off x="5121875" y="4234250"/>
              <a:ext cx="52400" cy="52425"/>
            </a:xfrm>
            <a:custGeom>
              <a:avLst/>
              <a:gdLst/>
              <a:ahLst/>
              <a:cxnLst/>
              <a:rect l="l" t="t" r="r" b="b"/>
              <a:pathLst>
                <a:path w="2096" h="2097" extrusionOk="0">
                  <a:moveTo>
                    <a:pt x="1048" y="1"/>
                  </a:moveTo>
                  <a:cubicBezTo>
                    <a:pt x="477" y="1"/>
                    <a:pt x="0" y="477"/>
                    <a:pt x="0" y="1049"/>
                  </a:cubicBezTo>
                  <a:cubicBezTo>
                    <a:pt x="0" y="1644"/>
                    <a:pt x="477" y="2096"/>
                    <a:pt x="1048" y="2096"/>
                  </a:cubicBezTo>
                  <a:cubicBezTo>
                    <a:pt x="1643" y="2096"/>
                    <a:pt x="2096" y="1644"/>
                    <a:pt x="2096" y="1049"/>
                  </a:cubicBezTo>
                  <a:cubicBezTo>
                    <a:pt x="2096" y="477"/>
                    <a:pt x="1643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4;p160">
              <a:extLst>
                <a:ext uri="{FF2B5EF4-FFF2-40B4-BE49-F238E27FC236}">
                  <a16:creationId xmlns:a16="http://schemas.microsoft.com/office/drawing/2014/main" id="{5B2B80CD-F692-3D1F-D2D8-50127A458B03}"/>
                </a:ext>
              </a:extLst>
            </p:cNvPr>
            <p:cNvSpPr/>
            <p:nvPr/>
          </p:nvSpPr>
          <p:spPr>
            <a:xfrm>
              <a:off x="5108775" y="4292600"/>
              <a:ext cx="78600" cy="52425"/>
            </a:xfrm>
            <a:custGeom>
              <a:avLst/>
              <a:gdLst/>
              <a:ahLst/>
              <a:cxnLst/>
              <a:rect l="l" t="t" r="r" b="b"/>
              <a:pathLst>
                <a:path w="3144" h="2097" extrusionOk="0">
                  <a:moveTo>
                    <a:pt x="500" y="1"/>
                  </a:moveTo>
                  <a:cubicBezTo>
                    <a:pt x="191" y="286"/>
                    <a:pt x="0" y="715"/>
                    <a:pt x="0" y="1144"/>
                  </a:cubicBezTo>
                  <a:lnTo>
                    <a:pt x="0" y="1787"/>
                  </a:lnTo>
                  <a:cubicBezTo>
                    <a:pt x="0" y="1953"/>
                    <a:pt x="143" y="2096"/>
                    <a:pt x="334" y="2096"/>
                  </a:cubicBezTo>
                  <a:lnTo>
                    <a:pt x="2834" y="2096"/>
                  </a:lnTo>
                  <a:cubicBezTo>
                    <a:pt x="3001" y="2096"/>
                    <a:pt x="3144" y="1953"/>
                    <a:pt x="3144" y="1787"/>
                  </a:cubicBezTo>
                  <a:lnTo>
                    <a:pt x="3144" y="1144"/>
                  </a:lnTo>
                  <a:cubicBezTo>
                    <a:pt x="3144" y="715"/>
                    <a:pt x="2953" y="310"/>
                    <a:pt x="2644" y="24"/>
                  </a:cubicBezTo>
                  <a:cubicBezTo>
                    <a:pt x="2358" y="262"/>
                    <a:pt x="1977" y="405"/>
                    <a:pt x="1572" y="405"/>
                  </a:cubicBezTo>
                  <a:cubicBezTo>
                    <a:pt x="1191" y="405"/>
                    <a:pt x="786" y="262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585;p160">
              <a:extLst>
                <a:ext uri="{FF2B5EF4-FFF2-40B4-BE49-F238E27FC236}">
                  <a16:creationId xmlns:a16="http://schemas.microsoft.com/office/drawing/2014/main" id="{20A258A5-57AE-3C1E-5B37-CCB4F83A0CF1}"/>
                </a:ext>
              </a:extLst>
            </p:cNvPr>
            <p:cNvSpPr/>
            <p:nvPr/>
          </p:nvSpPr>
          <p:spPr>
            <a:xfrm>
              <a:off x="5310600" y="4234250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8" y="1"/>
                  </a:moveTo>
                  <a:cubicBezTo>
                    <a:pt x="453" y="1"/>
                    <a:pt x="0" y="477"/>
                    <a:pt x="0" y="1049"/>
                  </a:cubicBezTo>
                  <a:cubicBezTo>
                    <a:pt x="0" y="1644"/>
                    <a:pt x="453" y="2096"/>
                    <a:pt x="1048" y="2096"/>
                  </a:cubicBezTo>
                  <a:cubicBezTo>
                    <a:pt x="1620" y="2096"/>
                    <a:pt x="2096" y="1644"/>
                    <a:pt x="2096" y="1049"/>
                  </a:cubicBezTo>
                  <a:cubicBezTo>
                    <a:pt x="2096" y="477"/>
                    <a:pt x="1620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586;p160">
              <a:extLst>
                <a:ext uri="{FF2B5EF4-FFF2-40B4-BE49-F238E27FC236}">
                  <a16:creationId xmlns:a16="http://schemas.microsoft.com/office/drawing/2014/main" id="{EEC17F89-9FEB-51D4-FF2B-5EB4588252E7}"/>
                </a:ext>
              </a:extLst>
            </p:cNvPr>
            <p:cNvSpPr/>
            <p:nvPr/>
          </p:nvSpPr>
          <p:spPr>
            <a:xfrm>
              <a:off x="5297500" y="4292600"/>
              <a:ext cx="78025" cy="52425"/>
            </a:xfrm>
            <a:custGeom>
              <a:avLst/>
              <a:gdLst/>
              <a:ahLst/>
              <a:cxnLst/>
              <a:rect l="l" t="t" r="r" b="b"/>
              <a:pathLst>
                <a:path w="3121" h="2097" extrusionOk="0">
                  <a:moveTo>
                    <a:pt x="477" y="1"/>
                  </a:moveTo>
                  <a:cubicBezTo>
                    <a:pt x="167" y="286"/>
                    <a:pt x="0" y="691"/>
                    <a:pt x="0" y="1120"/>
                  </a:cubicBezTo>
                  <a:lnTo>
                    <a:pt x="0" y="1787"/>
                  </a:lnTo>
                  <a:cubicBezTo>
                    <a:pt x="0" y="1953"/>
                    <a:pt x="120" y="2096"/>
                    <a:pt x="286" y="2096"/>
                  </a:cubicBezTo>
                  <a:lnTo>
                    <a:pt x="2811" y="2096"/>
                  </a:lnTo>
                  <a:cubicBezTo>
                    <a:pt x="2977" y="2096"/>
                    <a:pt x="3120" y="1953"/>
                    <a:pt x="3096" y="1787"/>
                  </a:cubicBezTo>
                  <a:lnTo>
                    <a:pt x="3096" y="1144"/>
                  </a:lnTo>
                  <a:cubicBezTo>
                    <a:pt x="3120" y="715"/>
                    <a:pt x="2953" y="286"/>
                    <a:pt x="2644" y="1"/>
                  </a:cubicBezTo>
                  <a:cubicBezTo>
                    <a:pt x="2334" y="262"/>
                    <a:pt x="1947" y="393"/>
                    <a:pt x="1560" y="393"/>
                  </a:cubicBezTo>
                  <a:cubicBezTo>
                    <a:pt x="1173" y="393"/>
                    <a:pt x="786" y="262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587;p160">
              <a:extLst>
                <a:ext uri="{FF2B5EF4-FFF2-40B4-BE49-F238E27FC236}">
                  <a16:creationId xmlns:a16="http://schemas.microsoft.com/office/drawing/2014/main" id="{C6272AF8-0E9F-1FF5-4847-4EDA26AB06AA}"/>
                </a:ext>
              </a:extLst>
            </p:cNvPr>
            <p:cNvSpPr/>
            <p:nvPr/>
          </p:nvSpPr>
          <p:spPr>
            <a:xfrm>
              <a:off x="5216525" y="4234250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9" y="1"/>
                  </a:moveTo>
                  <a:cubicBezTo>
                    <a:pt x="453" y="1"/>
                    <a:pt x="1" y="477"/>
                    <a:pt x="1" y="1049"/>
                  </a:cubicBezTo>
                  <a:cubicBezTo>
                    <a:pt x="1" y="1644"/>
                    <a:pt x="453" y="2096"/>
                    <a:pt x="1049" y="2096"/>
                  </a:cubicBezTo>
                  <a:cubicBezTo>
                    <a:pt x="1620" y="2096"/>
                    <a:pt x="2096" y="1644"/>
                    <a:pt x="2096" y="1049"/>
                  </a:cubicBezTo>
                  <a:cubicBezTo>
                    <a:pt x="2096" y="477"/>
                    <a:pt x="1620" y="1"/>
                    <a:pt x="1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588;p160">
              <a:extLst>
                <a:ext uri="{FF2B5EF4-FFF2-40B4-BE49-F238E27FC236}">
                  <a16:creationId xmlns:a16="http://schemas.microsoft.com/office/drawing/2014/main" id="{4E4FEF83-D56B-2B60-7EBC-9C2BDBFCD4C2}"/>
                </a:ext>
              </a:extLst>
            </p:cNvPr>
            <p:cNvSpPr/>
            <p:nvPr/>
          </p:nvSpPr>
          <p:spPr>
            <a:xfrm>
              <a:off x="5203425" y="4292600"/>
              <a:ext cx="78625" cy="52425"/>
            </a:xfrm>
            <a:custGeom>
              <a:avLst/>
              <a:gdLst/>
              <a:ahLst/>
              <a:cxnLst/>
              <a:rect l="l" t="t" r="r" b="b"/>
              <a:pathLst>
                <a:path w="3145" h="2097" extrusionOk="0">
                  <a:moveTo>
                    <a:pt x="477" y="1"/>
                  </a:moveTo>
                  <a:cubicBezTo>
                    <a:pt x="168" y="286"/>
                    <a:pt x="1" y="691"/>
                    <a:pt x="1" y="1120"/>
                  </a:cubicBezTo>
                  <a:lnTo>
                    <a:pt x="1" y="1787"/>
                  </a:lnTo>
                  <a:cubicBezTo>
                    <a:pt x="1" y="1953"/>
                    <a:pt x="144" y="2096"/>
                    <a:pt x="310" y="2096"/>
                  </a:cubicBezTo>
                  <a:lnTo>
                    <a:pt x="2811" y="2096"/>
                  </a:lnTo>
                  <a:cubicBezTo>
                    <a:pt x="3001" y="2096"/>
                    <a:pt x="3144" y="1953"/>
                    <a:pt x="3121" y="1787"/>
                  </a:cubicBezTo>
                  <a:lnTo>
                    <a:pt x="3121" y="1144"/>
                  </a:lnTo>
                  <a:cubicBezTo>
                    <a:pt x="3121" y="715"/>
                    <a:pt x="2954" y="310"/>
                    <a:pt x="2644" y="24"/>
                  </a:cubicBezTo>
                  <a:cubicBezTo>
                    <a:pt x="2338" y="260"/>
                    <a:pt x="1961" y="402"/>
                    <a:pt x="1561" y="405"/>
                  </a:cubicBezTo>
                  <a:lnTo>
                    <a:pt x="1561" y="405"/>
                  </a:lnTo>
                  <a:cubicBezTo>
                    <a:pt x="1161" y="402"/>
                    <a:pt x="784" y="236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20D45693-8DC6-F9D7-5DDC-577FEEA3C7EE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9D5170-CD9F-E791-3F29-0E03772777F2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7" name="Google Shape;1537;p75"/>
          <p:cNvGrpSpPr/>
          <p:nvPr/>
        </p:nvGrpSpPr>
        <p:grpSpPr>
          <a:xfrm>
            <a:off x="6554738" y="1279400"/>
            <a:ext cx="1684200" cy="2349600"/>
            <a:chOff x="905025" y="1265100"/>
            <a:chExt cx="1684200" cy="2349600"/>
          </a:xfrm>
        </p:grpSpPr>
        <p:sp>
          <p:nvSpPr>
            <p:cNvPr id="1538" name="Google Shape;1538;p75"/>
            <p:cNvSpPr/>
            <p:nvPr/>
          </p:nvSpPr>
          <p:spPr>
            <a:xfrm>
              <a:off x="905025" y="1265100"/>
              <a:ext cx="1684200" cy="23496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5"/>
            <p:cNvSpPr/>
            <p:nvPr/>
          </p:nvSpPr>
          <p:spPr>
            <a:xfrm>
              <a:off x="905025" y="1265100"/>
              <a:ext cx="1684200" cy="231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0" name="Google Shape;1540;p75"/>
            <p:cNvGrpSpPr/>
            <p:nvPr/>
          </p:nvGrpSpPr>
          <p:grpSpPr>
            <a:xfrm rot="10800000" flipH="1">
              <a:off x="1022849" y="1339509"/>
              <a:ext cx="376790" cy="82489"/>
              <a:chOff x="5578333" y="744468"/>
              <a:chExt cx="431653" cy="94500"/>
            </a:xfrm>
          </p:grpSpPr>
          <p:sp>
            <p:nvSpPr>
              <p:cNvPr id="1541" name="Google Shape;1541;p75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75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75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5" name="Google Shape;1545;p75"/>
          <p:cNvGrpSpPr/>
          <p:nvPr/>
        </p:nvGrpSpPr>
        <p:grpSpPr>
          <a:xfrm>
            <a:off x="4668838" y="1279400"/>
            <a:ext cx="1684200" cy="2349600"/>
            <a:chOff x="905025" y="1265100"/>
            <a:chExt cx="1684200" cy="2349600"/>
          </a:xfrm>
        </p:grpSpPr>
        <p:sp>
          <p:nvSpPr>
            <p:cNvPr id="1546" name="Google Shape;1546;p75"/>
            <p:cNvSpPr/>
            <p:nvPr/>
          </p:nvSpPr>
          <p:spPr>
            <a:xfrm>
              <a:off x="905025" y="1265100"/>
              <a:ext cx="1684200" cy="23496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5"/>
            <p:cNvSpPr/>
            <p:nvPr/>
          </p:nvSpPr>
          <p:spPr>
            <a:xfrm>
              <a:off x="905025" y="1265100"/>
              <a:ext cx="1684200" cy="231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8" name="Google Shape;1548;p75"/>
            <p:cNvGrpSpPr/>
            <p:nvPr/>
          </p:nvGrpSpPr>
          <p:grpSpPr>
            <a:xfrm rot="10800000" flipH="1">
              <a:off x="1022849" y="1339509"/>
              <a:ext cx="376790" cy="82489"/>
              <a:chOff x="5578333" y="744468"/>
              <a:chExt cx="431653" cy="94500"/>
            </a:xfrm>
          </p:grpSpPr>
          <p:sp>
            <p:nvSpPr>
              <p:cNvPr id="1549" name="Google Shape;1549;p75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75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75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3" name="Google Shape;1553;p75"/>
          <p:cNvGrpSpPr/>
          <p:nvPr/>
        </p:nvGrpSpPr>
        <p:grpSpPr>
          <a:xfrm>
            <a:off x="2782925" y="1279400"/>
            <a:ext cx="1684200" cy="2349600"/>
            <a:chOff x="905025" y="1265100"/>
            <a:chExt cx="1684200" cy="2349600"/>
          </a:xfrm>
        </p:grpSpPr>
        <p:sp>
          <p:nvSpPr>
            <p:cNvPr id="1554" name="Google Shape;1554;p75"/>
            <p:cNvSpPr/>
            <p:nvPr/>
          </p:nvSpPr>
          <p:spPr>
            <a:xfrm>
              <a:off x="905025" y="1265100"/>
              <a:ext cx="1684200" cy="23496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5"/>
            <p:cNvSpPr/>
            <p:nvPr/>
          </p:nvSpPr>
          <p:spPr>
            <a:xfrm>
              <a:off x="905025" y="1265100"/>
              <a:ext cx="1684200" cy="231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6" name="Google Shape;1556;p75"/>
            <p:cNvGrpSpPr/>
            <p:nvPr/>
          </p:nvGrpSpPr>
          <p:grpSpPr>
            <a:xfrm rot="10800000" flipH="1">
              <a:off x="1022849" y="1339509"/>
              <a:ext cx="376790" cy="82489"/>
              <a:chOff x="5578333" y="744468"/>
              <a:chExt cx="431653" cy="94500"/>
            </a:xfrm>
          </p:grpSpPr>
          <p:sp>
            <p:nvSpPr>
              <p:cNvPr id="1557" name="Google Shape;1557;p75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75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75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1" name="Google Shape;1561;p75"/>
          <p:cNvGrpSpPr/>
          <p:nvPr/>
        </p:nvGrpSpPr>
        <p:grpSpPr>
          <a:xfrm>
            <a:off x="905025" y="1279400"/>
            <a:ext cx="1684200" cy="2349600"/>
            <a:chOff x="905025" y="1265100"/>
            <a:chExt cx="1684200" cy="2349600"/>
          </a:xfrm>
        </p:grpSpPr>
        <p:sp>
          <p:nvSpPr>
            <p:cNvPr id="1562" name="Google Shape;1562;p75"/>
            <p:cNvSpPr/>
            <p:nvPr/>
          </p:nvSpPr>
          <p:spPr>
            <a:xfrm>
              <a:off x="905025" y="1265100"/>
              <a:ext cx="1684200" cy="23496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5"/>
            <p:cNvSpPr/>
            <p:nvPr/>
          </p:nvSpPr>
          <p:spPr>
            <a:xfrm>
              <a:off x="905025" y="1265100"/>
              <a:ext cx="1684200" cy="231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4" name="Google Shape;1564;p75"/>
            <p:cNvGrpSpPr/>
            <p:nvPr/>
          </p:nvGrpSpPr>
          <p:grpSpPr>
            <a:xfrm rot="10800000" flipH="1">
              <a:off x="1022849" y="1339509"/>
              <a:ext cx="376790" cy="82489"/>
              <a:chOff x="5578333" y="744468"/>
              <a:chExt cx="431653" cy="94500"/>
            </a:xfrm>
          </p:grpSpPr>
          <p:sp>
            <p:nvSpPr>
              <p:cNvPr id="1565" name="Google Shape;1565;p75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75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75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8" name="Google Shape;1568;p75"/>
          <p:cNvSpPr txBox="1">
            <a:spLocks noGrp="1"/>
          </p:cNvSpPr>
          <p:nvPr>
            <p:ph type="title" idx="2"/>
          </p:nvPr>
        </p:nvSpPr>
        <p:spPr>
          <a:xfrm>
            <a:off x="9050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React Native</a:t>
            </a:r>
            <a:endParaRPr lang="en-US"/>
          </a:p>
        </p:txBody>
      </p:sp>
      <p:sp>
        <p:nvSpPr>
          <p:cNvPr id="1569" name="Google Shape;1569;p75"/>
          <p:cNvSpPr txBox="1">
            <a:spLocks noGrp="1"/>
          </p:cNvSpPr>
          <p:nvPr>
            <p:ph type="subTitle" idx="1"/>
          </p:nvPr>
        </p:nvSpPr>
        <p:spPr>
          <a:xfrm>
            <a:off x="969100" y="3721100"/>
            <a:ext cx="15561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Frontend Framework used</a:t>
            </a:r>
            <a:endParaRPr lang="en-US"/>
          </a:p>
        </p:txBody>
      </p:sp>
      <p:sp>
        <p:nvSpPr>
          <p:cNvPr id="1570" name="Google Shape;1570;p75"/>
          <p:cNvSpPr txBox="1">
            <a:spLocks noGrp="1"/>
          </p:cNvSpPr>
          <p:nvPr>
            <p:ph type="title" idx="3"/>
          </p:nvPr>
        </p:nvSpPr>
        <p:spPr>
          <a:xfrm>
            <a:off x="2782938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</a:t>
            </a:r>
            <a:endParaRPr lang="en-US"/>
          </a:p>
        </p:txBody>
      </p:sp>
      <p:sp>
        <p:nvSpPr>
          <p:cNvPr id="1571" name="Google Shape;1571;p75"/>
          <p:cNvSpPr txBox="1">
            <a:spLocks noGrp="1"/>
          </p:cNvSpPr>
          <p:nvPr>
            <p:ph type="subTitle" idx="4"/>
          </p:nvPr>
        </p:nvSpPr>
        <p:spPr>
          <a:xfrm>
            <a:off x="2857014" y="3761205"/>
            <a:ext cx="15561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200"/>
              <a:t>Open-source framework for building React Native apps with consolidated logic</a:t>
            </a:r>
            <a:endParaRPr lang="en-US" sz="1200"/>
          </a:p>
        </p:txBody>
      </p:sp>
      <p:sp>
        <p:nvSpPr>
          <p:cNvPr id="1572" name="Google Shape;1572;p75"/>
          <p:cNvSpPr txBox="1">
            <a:spLocks noGrp="1"/>
          </p:cNvSpPr>
          <p:nvPr>
            <p:ph type="title" idx="5"/>
          </p:nvPr>
        </p:nvSpPr>
        <p:spPr>
          <a:xfrm>
            <a:off x="65547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Visual Studio Code</a:t>
            </a:r>
            <a:endParaRPr lang="en-US"/>
          </a:p>
        </p:txBody>
      </p:sp>
      <p:sp>
        <p:nvSpPr>
          <p:cNvPr id="1573" name="Google Shape;1573;p75"/>
          <p:cNvSpPr txBox="1">
            <a:spLocks noGrp="1"/>
          </p:cNvSpPr>
          <p:nvPr>
            <p:ph type="subTitle" idx="6"/>
          </p:nvPr>
        </p:nvSpPr>
        <p:spPr>
          <a:xfrm>
            <a:off x="6618800" y="3721100"/>
            <a:ext cx="15561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Code editor</a:t>
            </a:r>
            <a:endParaRPr lang="en-US"/>
          </a:p>
        </p:txBody>
      </p:sp>
      <p:sp>
        <p:nvSpPr>
          <p:cNvPr id="1574" name="Google Shape;1574;p75"/>
          <p:cNvSpPr txBox="1">
            <a:spLocks noGrp="1"/>
          </p:cNvSpPr>
          <p:nvPr>
            <p:ph type="title" idx="7"/>
          </p:nvPr>
        </p:nvSpPr>
        <p:spPr>
          <a:xfrm>
            <a:off x="4660850" y="1679125"/>
            <a:ext cx="168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Github</a:t>
            </a:r>
            <a:endParaRPr lang="en-US" err="1"/>
          </a:p>
        </p:txBody>
      </p:sp>
      <p:sp>
        <p:nvSpPr>
          <p:cNvPr id="1575" name="Google Shape;1575;p75"/>
          <p:cNvSpPr txBox="1">
            <a:spLocks noGrp="1"/>
          </p:cNvSpPr>
          <p:nvPr>
            <p:ph type="subTitle" idx="8"/>
          </p:nvPr>
        </p:nvSpPr>
        <p:spPr>
          <a:xfrm>
            <a:off x="4724900" y="3721100"/>
            <a:ext cx="15561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>
                <a:cs typeface="Arial"/>
              </a:rPr>
              <a:t>Version control</a:t>
            </a:r>
            <a:endParaRPr lang="en-US"/>
          </a:p>
        </p:txBody>
      </p:sp>
      <p:sp>
        <p:nvSpPr>
          <p:cNvPr id="1576" name="Google Shape;1576;p75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Tech stack</a:t>
            </a:r>
            <a:endParaRPr lang="en-US"/>
          </a:p>
        </p:txBody>
      </p:sp>
      <p:sp>
        <p:nvSpPr>
          <p:cNvPr id="1578" name="Google Shape;1578;p75"/>
          <p:cNvSpPr/>
          <p:nvPr/>
        </p:nvSpPr>
        <p:spPr>
          <a:xfrm rot="10800000">
            <a:off x="487212" y="1878987"/>
            <a:ext cx="303363" cy="30336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75"/>
          <p:cNvSpPr/>
          <p:nvPr/>
        </p:nvSpPr>
        <p:spPr>
          <a:xfrm>
            <a:off x="8238955" y="4255875"/>
            <a:ext cx="323174" cy="323174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75"/>
          <p:cNvSpPr/>
          <p:nvPr/>
        </p:nvSpPr>
        <p:spPr>
          <a:xfrm>
            <a:off x="8238948" y="922102"/>
            <a:ext cx="185056" cy="184653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ue and black symbol&#10;&#10;Description automatically generated">
            <a:extLst>
              <a:ext uri="{FF2B5EF4-FFF2-40B4-BE49-F238E27FC236}">
                <a16:creationId xmlns:a16="http://schemas.microsoft.com/office/drawing/2014/main" id="{31B49C94-E3E2-0871-7F60-49371E85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48" y="2354679"/>
            <a:ext cx="1171074" cy="1161048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0659F32F-34E4-AD9A-A7DA-8CBF065B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355" y="2514600"/>
            <a:ext cx="1644317" cy="856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C8C9A-DDF4-8418-5EE0-29ED5C046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748" y="2295180"/>
            <a:ext cx="1187018" cy="1176993"/>
          </a:xfrm>
          <a:prstGeom prst="rect">
            <a:avLst/>
          </a:prstGeom>
        </p:spPr>
      </p:pic>
      <p:pic>
        <p:nvPicPr>
          <p:cNvPr id="7" name="Picture 6" descr="A blue logo with black background&#10;&#10;Description automatically generated">
            <a:extLst>
              <a:ext uri="{FF2B5EF4-FFF2-40B4-BE49-F238E27FC236}">
                <a16:creationId xmlns:a16="http://schemas.microsoft.com/office/drawing/2014/main" id="{88923AC0-BF8B-AFF9-3B0A-2F32C2666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521" y="2429878"/>
            <a:ext cx="1437774" cy="10808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58D6010-3A01-0195-D128-F11F85C184E8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E5FEDC-9F2D-7F22-4E1D-D1EFF97AD18A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68"/>
          <p:cNvSpPr txBox="1">
            <a:spLocks noGrp="1"/>
          </p:cNvSpPr>
          <p:nvPr>
            <p:ph type="title"/>
          </p:nvPr>
        </p:nvSpPr>
        <p:spPr>
          <a:xfrm>
            <a:off x="2477237" y="1903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App Features </a:t>
            </a:r>
            <a:br>
              <a:rPr lang="en"/>
            </a:br>
            <a:r>
              <a:rPr lang="en"/>
              <a:t>&amp;</a:t>
            </a:r>
            <a:br>
              <a:rPr lang="en"/>
            </a:br>
            <a:r>
              <a:rPr lang="en"/>
              <a:t> Demonstration</a:t>
            </a:r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297" name="Google Shape;1297;p6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6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304" name="Google Shape;1304;p6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BE"/>
                </a:gs>
                <a:gs pos="100000">
                  <a:srgbClr val="4EE05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6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6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6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95567-EB46-ACD4-FF36-8426AFF86360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3DCD01-F245-0D48-F097-E12C476227EE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5EE5CE-CCAD-0E72-A15A-7231BA04737D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3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PReplay_Final1700680181">
            <a:hlinkClick r:id="" action="ppaction://media"/>
            <a:extLst>
              <a:ext uri="{FF2B5EF4-FFF2-40B4-BE49-F238E27FC236}">
                <a16:creationId xmlns:a16="http://schemas.microsoft.com/office/drawing/2014/main" id="{7D232582-74A2-2723-E038-7DDD2473B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420"/>
          <a:stretch/>
        </p:blipFill>
        <p:spPr>
          <a:xfrm>
            <a:off x="3794301" y="1081960"/>
            <a:ext cx="1550633" cy="3203441"/>
          </a:xfrm>
          <a:prstGeom prst="rect">
            <a:avLst/>
          </a:prstGeom>
        </p:spPr>
      </p:pic>
      <p:sp>
        <p:nvSpPr>
          <p:cNvPr id="57" name="Google Shape;1324;p69">
            <a:extLst>
              <a:ext uri="{FF2B5EF4-FFF2-40B4-BE49-F238E27FC236}">
                <a16:creationId xmlns:a16="http://schemas.microsoft.com/office/drawing/2014/main" id="{05E3AEC6-031D-4973-EC94-3807575D8669}"/>
              </a:ext>
            </a:extLst>
          </p:cNvPr>
          <p:cNvSpPr/>
          <p:nvPr/>
        </p:nvSpPr>
        <p:spPr>
          <a:xfrm>
            <a:off x="3741235" y="765603"/>
            <a:ext cx="1661576" cy="382070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98" name="Google Shape;1398;p71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Login 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C05FE-18BC-E564-2BFF-8C0F9F9F0F68}"/>
              </a:ext>
            </a:extLst>
          </p:cNvPr>
          <p:cNvSpPr txBox="1"/>
          <p:nvPr/>
        </p:nvSpPr>
        <p:spPr>
          <a:xfrm>
            <a:off x="730423" y="2308571"/>
            <a:ext cx="21859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Quicksand"/>
              </a:rPr>
              <a:t>HKU Portal:</a:t>
            </a:r>
            <a:endParaRPr lang="en-US" sz="1800" b="1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Quicksand"/>
              </a:rPr>
              <a:t>Identification: 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Student vs Researcher</a:t>
            </a:r>
            <a:endParaRPr lang="en-US" sz="1800" b="1">
              <a:solidFill>
                <a:schemeClr val="tx1"/>
              </a:solidFill>
            </a:endParaRP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Quicksand"/>
              </a:rPr>
              <a:t>Authentication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DB32D9-F469-6758-2C1F-7591A6C40907}"/>
              </a:ext>
            </a:extLst>
          </p:cNvPr>
          <p:cNvSpPr/>
          <p:nvPr/>
        </p:nvSpPr>
        <p:spPr>
          <a:xfrm flipV="1">
            <a:off x="4168214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EBCF75-F2D1-1782-EB80-1C56601A6F19}"/>
              </a:ext>
            </a:extLst>
          </p:cNvPr>
          <p:cNvSpPr/>
          <p:nvPr/>
        </p:nvSpPr>
        <p:spPr>
          <a:xfrm flipV="1">
            <a:off x="4408103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C12FA4-5297-A7D0-1990-00B648FB6D48}"/>
              </a:ext>
            </a:extLst>
          </p:cNvPr>
          <p:cNvSpPr/>
          <p:nvPr/>
        </p:nvSpPr>
        <p:spPr>
          <a:xfrm flipV="1">
            <a:off x="4647991" y="4655754"/>
            <a:ext cx="100013" cy="100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31E75-9375-38BA-21E4-FD43507F8A5D}"/>
              </a:ext>
            </a:extLst>
          </p:cNvPr>
          <p:cNvSpPr txBox="1"/>
          <p:nvPr/>
        </p:nvSpPr>
        <p:spPr>
          <a:xfrm>
            <a:off x="6072705" y="2308571"/>
            <a:ext cx="21859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Easy Login</a:t>
            </a:r>
            <a:endParaRPr lang="en-US">
              <a:solidFill>
                <a:schemeClr val="tx1"/>
              </a:solidFill>
            </a:endParaRP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HKU Exclusive</a:t>
            </a:r>
          </a:p>
          <a:p>
            <a:endParaRPr lang="en-US" sz="1800">
              <a:solidFill>
                <a:schemeClr val="tx1"/>
              </a:solidFill>
              <a:latin typeface="Quicksand"/>
            </a:endParaRPr>
          </a:p>
          <a:p>
            <a:r>
              <a:rPr lang="en-HK" sz="1800" b="0" i="0">
                <a:effectLst/>
                <a:latin typeface="ui-sans-serif"/>
              </a:rPr>
              <a:t>😄</a:t>
            </a:r>
            <a:r>
              <a:rPr lang="en-US" sz="1800" b="1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>
                <a:solidFill>
                  <a:schemeClr val="tx1"/>
                </a:solidFill>
                <a:latin typeface="Quicksand"/>
              </a:rPr>
              <a:t>Role-Oriented</a:t>
            </a:r>
          </a:p>
        </p:txBody>
      </p:sp>
      <p:sp>
        <p:nvSpPr>
          <p:cNvPr id="21" name="Google Shape;1398;p71">
            <a:extLst>
              <a:ext uri="{FF2B5EF4-FFF2-40B4-BE49-F238E27FC236}">
                <a16:creationId xmlns:a16="http://schemas.microsoft.com/office/drawing/2014/main" id="{6509E7B9-1385-E072-4C2D-5015E84DE39F}"/>
              </a:ext>
            </a:extLst>
          </p:cNvPr>
          <p:cNvSpPr txBox="1">
            <a:spLocks noGrp="1"/>
          </p:cNvSpPr>
          <p:nvPr/>
        </p:nvSpPr>
        <p:spPr>
          <a:xfrm>
            <a:off x="6070807" y="1389403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Benefits 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 Online News App by Slidesgo">
  <a:themeElements>
    <a:clrScheme name="Simple Light">
      <a:dk1>
        <a:srgbClr val="176B53"/>
      </a:dk1>
      <a:lt1>
        <a:srgbClr val="F9F8FF"/>
      </a:lt1>
      <a:dk2>
        <a:srgbClr val="67E99C"/>
      </a:dk2>
      <a:lt2>
        <a:srgbClr val="3BD379"/>
      </a:lt2>
      <a:accent1>
        <a:srgbClr val="FF536C"/>
      </a:accent1>
      <a:accent2>
        <a:srgbClr val="FDA0ED"/>
      </a:accent2>
      <a:accent3>
        <a:srgbClr val="AD51E9"/>
      </a:accent3>
      <a:accent4>
        <a:srgbClr val="5CFA9F"/>
      </a:accent4>
      <a:accent5>
        <a:srgbClr val="81EE87"/>
      </a:accent5>
      <a:accent6>
        <a:srgbClr val="EE46E8"/>
      </a:accent6>
      <a:hlink>
        <a:srgbClr val="176B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</Words>
  <Application>Microsoft Office PowerPoint</Application>
  <PresentationFormat>On-screen Show (16:9)</PresentationFormat>
  <Paragraphs>157</Paragraphs>
  <Slides>20</Slides>
  <Notes>20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Cambria</vt:lpstr>
      <vt:lpstr>Orbitron</vt:lpstr>
      <vt:lpstr>Quicksand</vt:lpstr>
      <vt:lpstr> Online News App by Slidesgo</vt:lpstr>
      <vt:lpstr> Group 32</vt:lpstr>
      <vt:lpstr>Problem  Statement</vt:lpstr>
      <vt:lpstr>BOMBARDMENT</vt:lpstr>
      <vt:lpstr>Solution</vt:lpstr>
      <vt:lpstr>OnlySurveys</vt:lpstr>
      <vt:lpstr>App Objectives</vt:lpstr>
      <vt:lpstr>React Native</vt:lpstr>
      <vt:lpstr>App Features  &amp;  Demonstration</vt:lpstr>
      <vt:lpstr>Login </vt:lpstr>
      <vt:lpstr>Home </vt:lpstr>
      <vt:lpstr>Favourites </vt:lpstr>
      <vt:lpstr>Chat </vt:lpstr>
      <vt:lpstr>Search </vt:lpstr>
      <vt:lpstr>Profile </vt:lpstr>
      <vt:lpstr>Reward </vt:lpstr>
      <vt:lpstr>Possible Future Development</vt:lpstr>
      <vt:lpstr>Future Search </vt:lpstr>
      <vt:lpstr>Future Profile </vt:lpstr>
      <vt:lpstr>Interface for researchers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Group 32</dc:title>
  <cp:lastModifiedBy>So Ki Wai Grace</cp:lastModifiedBy>
  <cp:revision>1</cp:revision>
  <dcterms:modified xsi:type="dcterms:W3CDTF">2023-11-23T05:07:56Z</dcterms:modified>
</cp:coreProperties>
</file>